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147474108" r:id="rId13"/>
    <p:sldId id="270" r:id="rId14"/>
    <p:sldId id="2147474111" r:id="rId15"/>
    <p:sldId id="277" r:id="rId16"/>
    <p:sldId id="275" r:id="rId17"/>
    <p:sldId id="286" r:id="rId18"/>
  </p:sldIdLst>
  <p:sldSz cx="12195175" cy="6859588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EB Garamond" panose="00000500000000000000" pitchFamily="2" charset="0"/>
      <p:regular r:id="rId29"/>
      <p:bold r:id="rId30"/>
      <p:italic r:id="rId31"/>
      <p:boldItalic r:id="rId32"/>
    </p:embeddedFont>
    <p:embeddedFont>
      <p:font typeface="Franklin Gothic" panose="020B0604020202020204" charset="0"/>
      <p:bold r:id="rId33"/>
    </p:embeddedFont>
    <p:embeddedFont>
      <p:font typeface="Libre Franklin" pitchFamily="2" charset="0"/>
      <p:regular r:id="rId34"/>
      <p:bold r:id="rId35"/>
      <p:italic r:id="rId36"/>
      <p:boldItalic r:id="rId37"/>
    </p:embeddedFont>
    <p:embeddedFont>
      <p:font typeface="Libre Franklin Medium" pitchFamily="2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swald SemiBold" panose="00000700000000000000" pitchFamily="2" charset="0"/>
      <p:regular r:id="rId50"/>
      <p:bold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  <p:embeddedFont>
      <p:font typeface="Poppins Light" panose="00000400000000000000" pitchFamily="2" charset="0"/>
      <p:regular r:id="rId56"/>
      <p:bold r:id="rId57"/>
      <p:italic r:id="rId58"/>
      <p:boldItalic r:id="rId59"/>
    </p:embeddedFont>
    <p:embeddedFont>
      <p:font typeface="Quattrocento Sans" panose="020B0502050000020003" pitchFamily="34" charset="0"/>
      <p:regular r:id="rId60"/>
      <p:bold r:id="rId61"/>
      <p:italic r:id="rId62"/>
      <p:boldItalic r:id="rId63"/>
    </p:embeddedFont>
    <p:embeddedFont>
      <p:font typeface="Raleway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pos="3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hcYz2ZPpdt5ofDSPxZgJwwLr1u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83A63C-9986-4B27-B8B9-B3AEB92A5925}">
  <a:tblStyle styleId="{AB83A63C-9986-4B27-B8B9-B3AEB92A592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6E6"/>
          </a:solidFill>
        </a:fill>
      </a:tcStyle>
    </a:wholeTbl>
    <a:band1H>
      <a:tcTxStyle/>
      <a:tcStyle>
        <a:tcBdr/>
        <a:fill>
          <a:solidFill>
            <a:srgbClr val="DD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68"/>
      </p:cViewPr>
      <p:guideLst>
        <p:guide orient="horz" pos="709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63" Type="http://schemas.openxmlformats.org/officeDocument/2006/relationships/font" Target="fonts/font4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66" Type="http://schemas.openxmlformats.org/officeDocument/2006/relationships/font" Target="fonts/font47.fntdata"/><Relationship Id="rId79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42.fntdata"/><Relationship Id="rId8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64" Type="http://schemas.openxmlformats.org/officeDocument/2006/relationships/font" Target="fonts/font45.fntdata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Relationship Id="rId67" Type="http://schemas.openxmlformats.org/officeDocument/2006/relationships/font" Target="fonts/font48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font" Target="fonts/font43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10" Type="http://schemas.openxmlformats.org/officeDocument/2006/relationships/slide" Target="slides/slide9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openxmlformats.org/officeDocument/2006/relationships/font" Target="fonts/font41.fntdata"/><Relationship Id="rId65" Type="http://schemas.openxmlformats.org/officeDocument/2006/relationships/font" Target="fonts/font46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0.fntdata"/><Relationship Id="rId34" Type="http://schemas.openxmlformats.org/officeDocument/2006/relationships/font" Target="fonts/font15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1" name="Google Shape;6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04" name="Google Shape;8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57" name="Google Shape;85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95" name="Google Shape;8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62" name="Google Shape;11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1" name="Google Shape;101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2" name="Google Shape;6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5" name="Google Shape;6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51" name="Google Shape;6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4" name="Google Shape;6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0" name="Google Shape;7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4.png"/><Relationship Id="rId7" Type="http://schemas.openxmlformats.org/officeDocument/2006/relationships/image" Target="../media/image37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29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deolueletu?utm_source=unsplash&amp;utm_medium=referral&amp;utm_content=creditCopyText" TargetMode="External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7">
  <p:cSld name="Cover Slide 7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/>
          <p:nvPr/>
        </p:nvSpPr>
        <p:spPr>
          <a:xfrm>
            <a:off x="-10583" y="5568350"/>
            <a:ext cx="12202583" cy="1286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33"/>
          <p:cNvPicPr preferRelativeResize="0"/>
          <p:nvPr/>
        </p:nvPicPr>
        <p:blipFill rotWithShape="1">
          <a:blip r:embed="rId2">
            <a:alphaModFix/>
          </a:blip>
          <a:srcRect t="24087" r="12316" b="22178"/>
          <a:stretch/>
        </p:blipFill>
        <p:spPr>
          <a:xfrm>
            <a:off x="-10583" y="-318052"/>
            <a:ext cx="12202583" cy="585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3"/>
          <p:cNvSpPr/>
          <p:nvPr/>
        </p:nvSpPr>
        <p:spPr>
          <a:xfrm>
            <a:off x="-10582" y="-220044"/>
            <a:ext cx="12202582" cy="5713039"/>
          </a:xfrm>
          <a:prstGeom prst="rect">
            <a:avLst/>
          </a:prstGeom>
          <a:gradFill>
            <a:gsLst>
              <a:gs pos="0">
                <a:srgbClr val="F79039">
                  <a:alpha val="0"/>
                </a:srgbClr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3"/>
          <p:cNvSpPr/>
          <p:nvPr/>
        </p:nvSpPr>
        <p:spPr>
          <a:xfrm>
            <a:off x="8681547" y="5805483"/>
            <a:ext cx="3188588" cy="574565"/>
          </a:xfrm>
          <a:prstGeom prst="roundRect">
            <a:avLst>
              <a:gd name="adj" fmla="val 28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3"/>
          <p:cNvSpPr/>
          <p:nvPr/>
        </p:nvSpPr>
        <p:spPr>
          <a:xfrm>
            <a:off x="8807289" y="5911970"/>
            <a:ext cx="333366" cy="365418"/>
          </a:xfrm>
          <a:custGeom>
            <a:avLst/>
            <a:gdLst/>
            <a:ahLst/>
            <a:cxnLst/>
            <a:rect l="l" t="t" r="r" b="b"/>
            <a:pathLst>
              <a:path w="59" h="64" extrusionOk="0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3"/>
          <p:cNvSpPr/>
          <p:nvPr/>
        </p:nvSpPr>
        <p:spPr>
          <a:xfrm rot="10800000" flipH="1">
            <a:off x="0" y="5428180"/>
            <a:ext cx="12192000" cy="140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Google Shape;29;p33"/>
          <p:cNvCxnSpPr/>
          <p:nvPr/>
        </p:nvCxnSpPr>
        <p:spPr>
          <a:xfrm>
            <a:off x="2329841" y="3450399"/>
            <a:ext cx="7390356" cy="0"/>
          </a:xfrm>
          <a:prstGeom prst="straightConnector1">
            <a:avLst/>
          </a:prstGeom>
          <a:noFill/>
          <a:ln w="317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33"/>
          <p:cNvCxnSpPr/>
          <p:nvPr/>
        </p:nvCxnSpPr>
        <p:spPr>
          <a:xfrm>
            <a:off x="5401110" y="5883431"/>
            <a:ext cx="0" cy="598475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33"/>
          <p:cNvSpPr/>
          <p:nvPr/>
        </p:nvSpPr>
        <p:spPr>
          <a:xfrm>
            <a:off x="0" y="-164813"/>
            <a:ext cx="12202582" cy="986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3"/>
          <p:cNvSpPr txBox="1">
            <a:spLocks noGrp="1"/>
          </p:cNvSpPr>
          <p:nvPr>
            <p:ph type="body" idx="1"/>
          </p:nvPr>
        </p:nvSpPr>
        <p:spPr>
          <a:xfrm>
            <a:off x="684324" y="2184147"/>
            <a:ext cx="10826528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body" idx="2"/>
          </p:nvPr>
        </p:nvSpPr>
        <p:spPr>
          <a:xfrm>
            <a:off x="367686" y="5673271"/>
            <a:ext cx="3708000" cy="51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body" idx="3"/>
          </p:nvPr>
        </p:nvSpPr>
        <p:spPr>
          <a:xfrm>
            <a:off x="372037" y="6183021"/>
            <a:ext cx="3672000" cy="4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4"/>
          </p:nvPr>
        </p:nvSpPr>
        <p:spPr>
          <a:xfrm>
            <a:off x="9268718" y="5843754"/>
            <a:ext cx="2275629" cy="47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" name="Google Shape;36;p33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37" name="Google Shape;37;p33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3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3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3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3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3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33"/>
          <p:cNvGrpSpPr/>
          <p:nvPr/>
        </p:nvGrpSpPr>
        <p:grpSpPr>
          <a:xfrm>
            <a:off x="4335803" y="173620"/>
            <a:ext cx="3523568" cy="468000"/>
            <a:chOff x="4305786" y="132677"/>
            <a:chExt cx="3523568" cy="468000"/>
          </a:xfrm>
        </p:grpSpPr>
        <p:pic>
          <p:nvPicPr>
            <p:cNvPr id="44" name="Google Shape;44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59354" y="132677"/>
              <a:ext cx="1170000" cy="46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" name="Google Shape;45;p33"/>
            <p:cNvGrpSpPr/>
            <p:nvPr/>
          </p:nvGrpSpPr>
          <p:grpSpPr>
            <a:xfrm>
              <a:off x="4305786" y="136372"/>
              <a:ext cx="2350276" cy="460610"/>
              <a:chOff x="188113" y="2007276"/>
              <a:chExt cx="2759021" cy="540716"/>
            </a:xfrm>
          </p:grpSpPr>
          <p:pic>
            <p:nvPicPr>
              <p:cNvPr id="46" name="Google Shape;46;p33" descr="A black background with blue text&#10;&#10;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 l="3427" t="22185" r="72326" b="22184"/>
              <a:stretch/>
            </p:blipFill>
            <p:spPr>
              <a:xfrm>
                <a:off x="188113" y="2007276"/>
                <a:ext cx="695807" cy="5407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33" descr="A black background with a black square&#10;&#10;Description automatically generated with medium confidence"/>
              <p:cNvPicPr preferRelativeResize="0"/>
              <p:nvPr/>
            </p:nvPicPr>
            <p:blipFill rotWithShape="1">
              <a:blip r:embed="rId5">
                <a:alphaModFix/>
              </a:blip>
              <a:srcRect l="28396" t="22185" r="429" b="22185"/>
              <a:stretch/>
            </p:blipFill>
            <p:spPr>
              <a:xfrm>
                <a:off x="904616" y="2007276"/>
                <a:ext cx="2042518" cy="5407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3"/>
          <p:cNvPicPr preferRelativeResize="0"/>
          <p:nvPr/>
        </p:nvPicPr>
        <p:blipFill rotWithShape="1">
          <a:blip r:embed="rId2">
            <a:alphaModFix/>
          </a:blip>
          <a:srcRect l="50433" r="11475"/>
          <a:stretch/>
        </p:blipFill>
        <p:spPr>
          <a:xfrm>
            <a:off x="5987122" y="0"/>
            <a:ext cx="6355349" cy="6858000"/>
          </a:xfrm>
          <a:custGeom>
            <a:avLst/>
            <a:gdLst/>
            <a:ahLst/>
            <a:cxnLst/>
            <a:rect l="l" t="t" r="r" b="b"/>
            <a:pathLst>
              <a:path w="6355349" h="6858000" extrusionOk="0">
                <a:moveTo>
                  <a:pt x="3152478" y="0"/>
                </a:moveTo>
                <a:lnTo>
                  <a:pt x="6355349" y="0"/>
                </a:lnTo>
                <a:lnTo>
                  <a:pt x="6355349" y="6858000"/>
                </a:lnTo>
                <a:lnTo>
                  <a:pt x="0" y="6858000"/>
                </a:lnTo>
                <a:cubicBezTo>
                  <a:pt x="1077167" y="4572000"/>
                  <a:pt x="2075311" y="2286000"/>
                  <a:pt x="3152478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74" name="Google Shape;174;p43"/>
          <p:cNvGrpSpPr/>
          <p:nvPr/>
        </p:nvGrpSpPr>
        <p:grpSpPr>
          <a:xfrm>
            <a:off x="276133" y="3401935"/>
            <a:ext cx="5112000" cy="72000"/>
            <a:chOff x="5878519" y="3528548"/>
            <a:chExt cx="3432544" cy="72000"/>
          </a:xfrm>
        </p:grpSpPr>
        <p:sp>
          <p:nvSpPr>
            <p:cNvPr id="175" name="Google Shape;175;p43"/>
            <p:cNvSpPr/>
            <p:nvPr/>
          </p:nvSpPr>
          <p:spPr>
            <a:xfrm>
              <a:off x="5878519" y="3528548"/>
              <a:ext cx="3248505" cy="72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3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43"/>
          <p:cNvSpPr/>
          <p:nvPr/>
        </p:nvSpPr>
        <p:spPr>
          <a:xfrm>
            <a:off x="233886" y="6065577"/>
            <a:ext cx="3328464" cy="47675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3"/>
          <p:cNvSpPr/>
          <p:nvPr/>
        </p:nvSpPr>
        <p:spPr>
          <a:xfrm>
            <a:off x="475015" y="6111164"/>
            <a:ext cx="333366" cy="365418"/>
          </a:xfrm>
          <a:custGeom>
            <a:avLst/>
            <a:gdLst/>
            <a:ahLst/>
            <a:cxnLst/>
            <a:rect l="l" t="t" r="r" b="b"/>
            <a:pathLst>
              <a:path w="59" h="64" extrusionOk="0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3"/>
          <p:cNvSpPr/>
          <p:nvPr/>
        </p:nvSpPr>
        <p:spPr>
          <a:xfrm>
            <a:off x="4921946" y="2221055"/>
            <a:ext cx="3654046" cy="4636945"/>
          </a:xfrm>
          <a:prstGeom prst="parallelogram">
            <a:avLst>
              <a:gd name="adj" fmla="val 5900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3"/>
          <p:cNvSpPr/>
          <p:nvPr/>
        </p:nvSpPr>
        <p:spPr>
          <a:xfrm>
            <a:off x="5509493" y="-59961"/>
            <a:ext cx="3654046" cy="4697580"/>
          </a:xfrm>
          <a:prstGeom prst="parallelogram">
            <a:avLst>
              <a:gd name="adj" fmla="val 59001"/>
            </a:avLst>
          </a:prstGeom>
          <a:solidFill>
            <a:schemeClr val="accent3">
              <a:alpha val="909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43"/>
          <p:cNvGrpSpPr/>
          <p:nvPr/>
        </p:nvGrpSpPr>
        <p:grpSpPr>
          <a:xfrm rot="10800000" flipH="1">
            <a:off x="321418" y="4567590"/>
            <a:ext cx="991719" cy="124898"/>
            <a:chOff x="7325756" y="6126083"/>
            <a:chExt cx="812214" cy="102290"/>
          </a:xfrm>
        </p:grpSpPr>
        <p:sp>
          <p:nvSpPr>
            <p:cNvPr id="182" name="Google Shape;182;p43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3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3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43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43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43"/>
          <p:cNvSpPr txBox="1">
            <a:spLocks noGrp="1"/>
          </p:cNvSpPr>
          <p:nvPr>
            <p:ph type="body" idx="1"/>
          </p:nvPr>
        </p:nvSpPr>
        <p:spPr>
          <a:xfrm>
            <a:off x="146943" y="2336159"/>
            <a:ext cx="5840179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 b="1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body" idx="2"/>
          </p:nvPr>
        </p:nvSpPr>
        <p:spPr>
          <a:xfrm>
            <a:off x="966900" y="6078772"/>
            <a:ext cx="2420167" cy="47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3"/>
          <p:cNvSpPr txBox="1">
            <a:spLocks noGrp="1"/>
          </p:cNvSpPr>
          <p:nvPr>
            <p:ph type="body" idx="3"/>
          </p:nvPr>
        </p:nvSpPr>
        <p:spPr>
          <a:xfrm>
            <a:off x="276133" y="4841605"/>
            <a:ext cx="2960389" cy="51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 b="1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43"/>
          <p:cNvSpPr txBox="1">
            <a:spLocks noGrp="1"/>
          </p:cNvSpPr>
          <p:nvPr>
            <p:ph type="body" idx="4"/>
          </p:nvPr>
        </p:nvSpPr>
        <p:spPr>
          <a:xfrm>
            <a:off x="276133" y="5327522"/>
            <a:ext cx="2719387" cy="4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1" name="Google Shape;19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43"/>
          <p:cNvGrpSpPr/>
          <p:nvPr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193" name="Google Shape;193;p43" descr="A black background with blue 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43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43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196" name="Google Shape;196;p43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3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3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3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3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3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1">
  <p:cSld name="Cover Slide 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/>
          <p:nvPr/>
        </p:nvSpPr>
        <p:spPr>
          <a:xfrm>
            <a:off x="462224" y="0"/>
            <a:ext cx="6549028" cy="6859588"/>
          </a:xfrm>
          <a:custGeom>
            <a:avLst/>
            <a:gdLst/>
            <a:ahLst/>
            <a:cxnLst/>
            <a:rect l="l" t="t" r="r" b="b"/>
            <a:pathLst>
              <a:path w="6547323" h="6858000" extrusionOk="0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4"/>
          <p:cNvSpPr/>
          <p:nvPr/>
        </p:nvSpPr>
        <p:spPr>
          <a:xfrm flipH="1">
            <a:off x="1910333" y="3307846"/>
            <a:ext cx="5095292" cy="3551742"/>
          </a:xfrm>
          <a:prstGeom prst="parallelogram">
            <a:avLst>
              <a:gd name="adj" fmla="val 7672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4"/>
          <p:cNvSpPr>
            <a:spLocks noGrp="1"/>
          </p:cNvSpPr>
          <p:nvPr>
            <p:ph type="pic" idx="2"/>
          </p:nvPr>
        </p:nvSpPr>
        <p:spPr>
          <a:xfrm>
            <a:off x="3" y="0"/>
            <a:ext cx="6549028" cy="68595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6" name="Google Shape;206;p44"/>
          <p:cNvSpPr/>
          <p:nvPr/>
        </p:nvSpPr>
        <p:spPr>
          <a:xfrm>
            <a:off x="8943046" y="6052382"/>
            <a:ext cx="2960390" cy="4769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4"/>
          <p:cNvSpPr/>
          <p:nvPr/>
        </p:nvSpPr>
        <p:spPr>
          <a:xfrm>
            <a:off x="9149826" y="6097979"/>
            <a:ext cx="333443" cy="365503"/>
          </a:xfrm>
          <a:custGeom>
            <a:avLst/>
            <a:gdLst/>
            <a:ahLst/>
            <a:cxnLst/>
            <a:rect l="l" t="t" r="r" b="b"/>
            <a:pathLst>
              <a:path w="59" h="64" extrusionOk="0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44"/>
          <p:cNvGrpSpPr/>
          <p:nvPr/>
        </p:nvGrpSpPr>
        <p:grpSpPr>
          <a:xfrm flipH="1">
            <a:off x="5705814" y="3328619"/>
            <a:ext cx="6116588" cy="202352"/>
            <a:chOff x="6319024" y="3470275"/>
            <a:chExt cx="2992039" cy="202305"/>
          </a:xfrm>
        </p:grpSpPr>
        <p:sp>
          <p:nvSpPr>
            <p:cNvPr id="209" name="Google Shape;209;p44"/>
            <p:cNvSpPr/>
            <p:nvPr/>
          </p:nvSpPr>
          <p:spPr>
            <a:xfrm>
              <a:off x="8956675" y="3470275"/>
              <a:ext cx="336388" cy="2023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4"/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4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44"/>
          <p:cNvSpPr txBox="1">
            <a:spLocks noGrp="1"/>
          </p:cNvSpPr>
          <p:nvPr>
            <p:ph type="body" idx="1"/>
          </p:nvPr>
        </p:nvSpPr>
        <p:spPr>
          <a:xfrm>
            <a:off x="9483269" y="6052382"/>
            <a:ext cx="2420167" cy="47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44"/>
          <p:cNvSpPr txBox="1">
            <a:spLocks noGrp="1"/>
          </p:cNvSpPr>
          <p:nvPr>
            <p:ph type="body" idx="3"/>
          </p:nvPr>
        </p:nvSpPr>
        <p:spPr>
          <a:xfrm>
            <a:off x="5550196" y="2336159"/>
            <a:ext cx="6353240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44"/>
          <p:cNvSpPr txBox="1">
            <a:spLocks noGrp="1"/>
          </p:cNvSpPr>
          <p:nvPr>
            <p:ph type="body" idx="4"/>
          </p:nvPr>
        </p:nvSpPr>
        <p:spPr>
          <a:xfrm>
            <a:off x="8943045" y="4815215"/>
            <a:ext cx="2960389" cy="51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 b="1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5"/>
          </p:nvPr>
        </p:nvSpPr>
        <p:spPr>
          <a:xfrm>
            <a:off x="9184047" y="5301132"/>
            <a:ext cx="2719387" cy="4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6" name="Google Shape;21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3434" y="369685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44"/>
          <p:cNvGrpSpPr/>
          <p:nvPr/>
        </p:nvGrpSpPr>
        <p:grpSpPr>
          <a:xfrm>
            <a:off x="8296093" y="373380"/>
            <a:ext cx="2434049" cy="460610"/>
            <a:chOff x="89771" y="2007276"/>
            <a:chExt cx="2857363" cy="540716"/>
          </a:xfrm>
        </p:grpSpPr>
        <p:pic>
          <p:nvPicPr>
            <p:cNvPr id="218" name="Google Shape;218;p44" descr="A black background with blue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44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44"/>
          <p:cNvGrpSpPr/>
          <p:nvPr/>
        </p:nvGrpSpPr>
        <p:grpSpPr>
          <a:xfrm rot="10800000" flipH="1">
            <a:off x="10911715" y="4567590"/>
            <a:ext cx="991719" cy="124898"/>
            <a:chOff x="7325756" y="6126083"/>
            <a:chExt cx="812214" cy="102290"/>
          </a:xfrm>
        </p:grpSpPr>
        <p:sp>
          <p:nvSpPr>
            <p:cNvPr id="221" name="Google Shape;221;p44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4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4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44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44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44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227" name="Google Shape;227;p44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44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4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4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44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44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2">
  <p:cSld name="Cover Slide 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/>
          <p:nvPr/>
        </p:nvSpPr>
        <p:spPr>
          <a:xfrm rot="10800000">
            <a:off x="5341819" y="2"/>
            <a:ext cx="6853357" cy="685316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5"/>
          <p:cNvSpPr txBox="1">
            <a:spLocks noGrp="1"/>
          </p:cNvSpPr>
          <p:nvPr>
            <p:ph type="ftr" idx="11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5"/>
          <p:cNvSpPr>
            <a:spLocks noGrp="1"/>
          </p:cNvSpPr>
          <p:nvPr>
            <p:ph type="pic" idx="2"/>
          </p:nvPr>
        </p:nvSpPr>
        <p:spPr>
          <a:xfrm>
            <a:off x="3061499" y="3"/>
            <a:ext cx="9133676" cy="685316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7" name="Google Shape;237;p45"/>
          <p:cNvSpPr/>
          <p:nvPr/>
        </p:nvSpPr>
        <p:spPr>
          <a:xfrm>
            <a:off x="330274" y="6052382"/>
            <a:ext cx="2960390" cy="4769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5"/>
          <p:cNvSpPr/>
          <p:nvPr/>
        </p:nvSpPr>
        <p:spPr>
          <a:xfrm>
            <a:off x="474209" y="6097979"/>
            <a:ext cx="333443" cy="365503"/>
          </a:xfrm>
          <a:custGeom>
            <a:avLst/>
            <a:gdLst/>
            <a:ahLst/>
            <a:cxnLst/>
            <a:rect l="l" t="t" r="r" b="b"/>
            <a:pathLst>
              <a:path w="59" h="64" extrusionOk="0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45"/>
          <p:cNvGrpSpPr/>
          <p:nvPr/>
        </p:nvGrpSpPr>
        <p:grpSpPr>
          <a:xfrm flipH="1">
            <a:off x="330274" y="3328619"/>
            <a:ext cx="6116588" cy="202352"/>
            <a:chOff x="6319024" y="3470275"/>
            <a:chExt cx="2992039" cy="202305"/>
          </a:xfrm>
        </p:grpSpPr>
        <p:sp>
          <p:nvSpPr>
            <p:cNvPr id="240" name="Google Shape;240;p45"/>
            <p:cNvSpPr/>
            <p:nvPr/>
          </p:nvSpPr>
          <p:spPr>
            <a:xfrm>
              <a:off x="8956675" y="3470275"/>
              <a:ext cx="336388" cy="2023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45"/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45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45"/>
          <p:cNvSpPr txBox="1">
            <a:spLocks noGrp="1"/>
          </p:cNvSpPr>
          <p:nvPr>
            <p:ph type="body" idx="1"/>
          </p:nvPr>
        </p:nvSpPr>
        <p:spPr>
          <a:xfrm>
            <a:off x="859305" y="6052382"/>
            <a:ext cx="2420167" cy="47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5"/>
          <p:cNvSpPr txBox="1">
            <a:spLocks noGrp="1"/>
          </p:cNvSpPr>
          <p:nvPr>
            <p:ph type="body" idx="3"/>
          </p:nvPr>
        </p:nvSpPr>
        <p:spPr>
          <a:xfrm>
            <a:off x="330274" y="2336159"/>
            <a:ext cx="6230014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 b="1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body" idx="4"/>
          </p:nvPr>
        </p:nvSpPr>
        <p:spPr>
          <a:xfrm>
            <a:off x="330274" y="4815215"/>
            <a:ext cx="2960389" cy="51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45"/>
          <p:cNvSpPr txBox="1">
            <a:spLocks noGrp="1"/>
          </p:cNvSpPr>
          <p:nvPr>
            <p:ph type="body" idx="5"/>
          </p:nvPr>
        </p:nvSpPr>
        <p:spPr>
          <a:xfrm>
            <a:off x="330274" y="5301132"/>
            <a:ext cx="2719387" cy="4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45"/>
          <p:cNvGrpSpPr/>
          <p:nvPr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249" name="Google Shape;249;p45" descr="A black background with blue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45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45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252" name="Google Shape;252;p45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45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5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4">
  <p:cSld name="Cover Slide 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6"/>
          <p:cNvPicPr preferRelativeResize="0"/>
          <p:nvPr/>
        </p:nvPicPr>
        <p:blipFill rotWithShape="1">
          <a:blip r:embed="rId2">
            <a:alphaModFix/>
          </a:blip>
          <a:srcRect t="15669" b="24981"/>
          <a:stretch/>
        </p:blipFill>
        <p:spPr>
          <a:xfrm>
            <a:off x="177" y="1"/>
            <a:ext cx="12194822" cy="501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/>
          <p:nvPr/>
        </p:nvSpPr>
        <p:spPr>
          <a:xfrm>
            <a:off x="176" y="0"/>
            <a:ext cx="12194822" cy="5012092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46"/>
          <p:cNvCxnSpPr/>
          <p:nvPr/>
        </p:nvCxnSpPr>
        <p:spPr>
          <a:xfrm>
            <a:off x="976782" y="3274898"/>
            <a:ext cx="9861815" cy="0"/>
          </a:xfrm>
          <a:prstGeom prst="straightConnector1">
            <a:avLst/>
          </a:prstGeom>
          <a:noFill/>
          <a:ln w="12700" cap="flat" cmpd="sng">
            <a:solidFill>
              <a:srgbClr val="DBF0F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62;p46"/>
          <p:cNvSpPr/>
          <p:nvPr/>
        </p:nvSpPr>
        <p:spPr>
          <a:xfrm flipH="1">
            <a:off x="11221380" y="6590462"/>
            <a:ext cx="973617" cy="269126"/>
          </a:xfrm>
          <a:prstGeom prst="rect">
            <a:avLst/>
          </a:prstGeom>
          <a:solidFill>
            <a:srgbClr val="FCD2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6"/>
          <p:cNvSpPr/>
          <p:nvPr/>
        </p:nvSpPr>
        <p:spPr>
          <a:xfrm>
            <a:off x="177" y="6590462"/>
            <a:ext cx="11221203" cy="269126"/>
          </a:xfrm>
          <a:prstGeom prst="rect">
            <a:avLst/>
          </a:prstGeom>
          <a:solidFill>
            <a:srgbClr val="FABC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62101" y="5561689"/>
            <a:ext cx="2960390" cy="4769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6"/>
          <p:cNvSpPr/>
          <p:nvPr/>
        </p:nvSpPr>
        <p:spPr>
          <a:xfrm>
            <a:off x="734921" y="5607286"/>
            <a:ext cx="333443" cy="365503"/>
          </a:xfrm>
          <a:custGeom>
            <a:avLst/>
            <a:gdLst/>
            <a:ahLst/>
            <a:cxnLst/>
            <a:rect l="l" t="t" r="r" b="b"/>
            <a:pathLst>
              <a:path w="59" h="64" extrusionOk="0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rgbClr val="FDE5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1"/>
          </p:nvPr>
        </p:nvSpPr>
        <p:spPr>
          <a:xfrm>
            <a:off x="684324" y="2184147"/>
            <a:ext cx="10826528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2"/>
          </p:nvPr>
        </p:nvSpPr>
        <p:spPr>
          <a:xfrm>
            <a:off x="1146862" y="5567827"/>
            <a:ext cx="2275629" cy="47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3"/>
          </p:nvPr>
        </p:nvSpPr>
        <p:spPr>
          <a:xfrm>
            <a:off x="8260991" y="5391511"/>
            <a:ext cx="2960389" cy="51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body" idx="4"/>
          </p:nvPr>
        </p:nvSpPr>
        <p:spPr>
          <a:xfrm>
            <a:off x="8265342" y="5784298"/>
            <a:ext cx="2719387" cy="4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46"/>
          <p:cNvSpPr/>
          <p:nvPr/>
        </p:nvSpPr>
        <p:spPr>
          <a:xfrm>
            <a:off x="4065609" y="238729"/>
            <a:ext cx="4032000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0554" y="369685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46"/>
          <p:cNvGrpSpPr/>
          <p:nvPr/>
        </p:nvGrpSpPr>
        <p:grpSpPr>
          <a:xfrm>
            <a:off x="4303213" y="373380"/>
            <a:ext cx="2434049" cy="460610"/>
            <a:chOff x="89771" y="2007276"/>
            <a:chExt cx="2857363" cy="540716"/>
          </a:xfrm>
        </p:grpSpPr>
        <p:pic>
          <p:nvPicPr>
            <p:cNvPr id="273" name="Google Shape;273;p46" descr="A black background with blue 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46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46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276" name="Google Shape;276;p46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6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6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6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6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46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5">
  <p:cSld name="Cover Slide 5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7"/>
          <p:cNvPicPr preferRelativeResize="0"/>
          <p:nvPr/>
        </p:nvPicPr>
        <p:blipFill rotWithShape="1">
          <a:blip r:embed="rId2">
            <a:alphaModFix/>
          </a:blip>
          <a:srcRect t="14574" b="22536"/>
          <a:stretch/>
        </p:blipFill>
        <p:spPr>
          <a:xfrm>
            <a:off x="-10409" y="-1"/>
            <a:ext cx="12205407" cy="529168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7"/>
          <p:cNvSpPr/>
          <p:nvPr/>
        </p:nvSpPr>
        <p:spPr>
          <a:xfrm>
            <a:off x="-10409" y="0"/>
            <a:ext cx="12205407" cy="5291685"/>
          </a:xfrm>
          <a:prstGeom prst="rect">
            <a:avLst/>
          </a:prstGeom>
          <a:gradFill>
            <a:gsLst>
              <a:gs pos="0">
                <a:srgbClr val="F79039">
                  <a:alpha val="40000"/>
                </a:srgbClr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7"/>
          <p:cNvSpPr/>
          <p:nvPr/>
        </p:nvSpPr>
        <p:spPr>
          <a:xfrm>
            <a:off x="8683733" y="5806828"/>
            <a:ext cx="3189326" cy="574698"/>
          </a:xfrm>
          <a:prstGeom prst="roundRect">
            <a:avLst>
              <a:gd name="adj" fmla="val 28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7"/>
          <p:cNvSpPr/>
          <p:nvPr/>
        </p:nvSpPr>
        <p:spPr>
          <a:xfrm>
            <a:off x="8809504" y="5913339"/>
            <a:ext cx="333443" cy="365503"/>
          </a:xfrm>
          <a:custGeom>
            <a:avLst/>
            <a:gdLst/>
            <a:ahLst/>
            <a:cxnLst/>
            <a:rect l="l" t="t" r="r" b="b"/>
            <a:pathLst>
              <a:path w="59" h="64" extrusionOk="0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47"/>
          <p:cNvCxnSpPr/>
          <p:nvPr/>
        </p:nvCxnSpPr>
        <p:spPr>
          <a:xfrm>
            <a:off x="4084075" y="5782912"/>
            <a:ext cx="0" cy="59861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8" name="Google Shape;288;p47"/>
          <p:cNvSpPr txBox="1">
            <a:spLocks noGrp="1"/>
          </p:cNvSpPr>
          <p:nvPr>
            <p:ph type="body" idx="1"/>
          </p:nvPr>
        </p:nvSpPr>
        <p:spPr>
          <a:xfrm>
            <a:off x="593879" y="2239300"/>
            <a:ext cx="10826528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body" idx="2"/>
          </p:nvPr>
        </p:nvSpPr>
        <p:spPr>
          <a:xfrm>
            <a:off x="367687" y="5673271"/>
            <a:ext cx="2960389" cy="51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body" idx="3"/>
          </p:nvPr>
        </p:nvSpPr>
        <p:spPr>
          <a:xfrm>
            <a:off x="372038" y="6066058"/>
            <a:ext cx="2719387" cy="4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4"/>
          </p:nvPr>
        </p:nvSpPr>
        <p:spPr>
          <a:xfrm>
            <a:off x="9268718" y="5843754"/>
            <a:ext cx="2275629" cy="47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/>
          <p:nvPr/>
        </p:nvSpPr>
        <p:spPr>
          <a:xfrm>
            <a:off x="184726" y="243685"/>
            <a:ext cx="3914834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47"/>
          <p:cNvGrpSpPr/>
          <p:nvPr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295" name="Google Shape;295;p47" descr="A black background with blue 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47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47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298" name="Google Shape;298;p47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7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6">
  <p:cSld name="Cover Slide 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8"/>
          <p:cNvPicPr preferRelativeResize="0"/>
          <p:nvPr/>
        </p:nvPicPr>
        <p:blipFill rotWithShape="1">
          <a:blip r:embed="rId2">
            <a:alphaModFix/>
          </a:blip>
          <a:srcRect l="5073" t="16431" r="1363" b="7229"/>
          <a:stretch/>
        </p:blipFill>
        <p:spPr>
          <a:xfrm>
            <a:off x="177" y="1"/>
            <a:ext cx="12194822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8"/>
          <p:cNvSpPr/>
          <p:nvPr/>
        </p:nvSpPr>
        <p:spPr>
          <a:xfrm rot="-2544303">
            <a:off x="142514" y="-1771827"/>
            <a:ext cx="8752361" cy="14215326"/>
          </a:xfrm>
          <a:prstGeom prst="rect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48"/>
          <p:cNvCxnSpPr/>
          <p:nvPr/>
        </p:nvCxnSpPr>
        <p:spPr>
          <a:xfrm rot="2794097">
            <a:off x="3350876" y="2917214"/>
            <a:ext cx="8112183" cy="0"/>
          </a:xfrm>
          <a:prstGeom prst="straightConnector1">
            <a:avLst/>
          </a:prstGeom>
          <a:noFill/>
          <a:ln w="38100" cap="flat" cmpd="sng">
            <a:solidFill>
              <a:srgbClr val="F8FBF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8" name="Google Shape;308;p48"/>
          <p:cNvSpPr/>
          <p:nvPr/>
        </p:nvSpPr>
        <p:spPr>
          <a:xfrm rot="-2700000">
            <a:off x="9531760" y="5328075"/>
            <a:ext cx="3954559" cy="4049125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48"/>
          <p:cNvGrpSpPr/>
          <p:nvPr/>
        </p:nvGrpSpPr>
        <p:grpSpPr>
          <a:xfrm rot="10800000" flipH="1">
            <a:off x="481085" y="3725002"/>
            <a:ext cx="1117859" cy="140781"/>
            <a:chOff x="7325756" y="6126083"/>
            <a:chExt cx="812214" cy="102290"/>
          </a:xfrm>
        </p:grpSpPr>
        <p:sp>
          <p:nvSpPr>
            <p:cNvPr id="310" name="Google Shape;310;p48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48"/>
          <p:cNvSpPr txBox="1">
            <a:spLocks noGrp="1"/>
          </p:cNvSpPr>
          <p:nvPr>
            <p:ph type="body" idx="1"/>
          </p:nvPr>
        </p:nvSpPr>
        <p:spPr>
          <a:xfrm>
            <a:off x="464440" y="2696492"/>
            <a:ext cx="6219176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b="1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2"/>
          </p:nvPr>
        </p:nvSpPr>
        <p:spPr>
          <a:xfrm>
            <a:off x="464440" y="5269224"/>
            <a:ext cx="2960389" cy="51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body" idx="3"/>
          </p:nvPr>
        </p:nvSpPr>
        <p:spPr>
          <a:xfrm>
            <a:off x="468791" y="5739130"/>
            <a:ext cx="2719387" cy="4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body" idx="4"/>
          </p:nvPr>
        </p:nvSpPr>
        <p:spPr>
          <a:xfrm>
            <a:off x="490685" y="4742266"/>
            <a:ext cx="6219176" cy="4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b="1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48"/>
          <p:cNvSpPr/>
          <p:nvPr/>
        </p:nvSpPr>
        <p:spPr>
          <a:xfrm>
            <a:off x="184726" y="238729"/>
            <a:ext cx="4032000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20" name="Google Shape;32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9829" y="369685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48"/>
          <p:cNvGrpSpPr/>
          <p:nvPr/>
        </p:nvGrpSpPr>
        <p:grpSpPr>
          <a:xfrm>
            <a:off x="402488" y="373380"/>
            <a:ext cx="2434049" cy="460610"/>
            <a:chOff x="89771" y="2007276"/>
            <a:chExt cx="2857363" cy="540716"/>
          </a:xfrm>
        </p:grpSpPr>
        <p:pic>
          <p:nvPicPr>
            <p:cNvPr id="322" name="Google Shape;322;p48" descr="A black background with blue 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48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48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325" name="Google Shape;325;p48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sign Blue">
  <p:cSld name="Cover Slide 8">
    <p:bg>
      <p:bgPr>
        <a:solidFill>
          <a:srgbClr val="FFFFFF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2">
            <a:alphaModFix/>
          </a:blip>
          <a:srcRect t="18529" b="18529"/>
          <a:stretch/>
        </p:blipFill>
        <p:spPr>
          <a:xfrm>
            <a:off x="0" y="0"/>
            <a:ext cx="12195175" cy="529168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/>
          <p:nvPr/>
        </p:nvSpPr>
        <p:spPr>
          <a:xfrm>
            <a:off x="0" y="0"/>
            <a:ext cx="12195175" cy="5566692"/>
          </a:xfrm>
          <a:prstGeom prst="rect">
            <a:avLst/>
          </a:prstGeom>
          <a:gradFill>
            <a:gsLst>
              <a:gs pos="0">
                <a:srgbClr val="738D21">
                  <a:alpha val="83921"/>
                </a:srgbClr>
              </a:gs>
              <a:gs pos="91000">
                <a:srgbClr val="FEBD26">
                  <a:alpha val="34901"/>
                </a:srgbClr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8"/>
              <a:buFont typeface="Arial"/>
              <a:buNone/>
            </a:pPr>
            <a:endParaRPr sz="2098">
              <a:solidFill>
                <a:srgbClr val="FBD9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0" y="5291683"/>
            <a:ext cx="12195175" cy="1034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BD99A"/>
              </a:buClr>
              <a:buSzPts val="1800"/>
              <a:buFont typeface="Arial"/>
              <a:buNone/>
            </a:pP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8635294" y="5907252"/>
            <a:ext cx="3254042" cy="574698"/>
          </a:xfrm>
          <a:prstGeom prst="roundRect">
            <a:avLst>
              <a:gd name="adj" fmla="val 2895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98">
              <a:solidFill>
                <a:srgbClr val="F7B4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9"/>
          <p:cNvSpPr txBox="1">
            <a:spLocks noGrp="1"/>
          </p:cNvSpPr>
          <p:nvPr>
            <p:ph type="body" idx="1"/>
          </p:nvPr>
        </p:nvSpPr>
        <p:spPr>
          <a:xfrm>
            <a:off x="8726467" y="5956136"/>
            <a:ext cx="3071696" cy="47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37" name="Google Shape;337;p49"/>
          <p:cNvCxnSpPr/>
          <p:nvPr/>
        </p:nvCxnSpPr>
        <p:spPr>
          <a:xfrm>
            <a:off x="684323" y="3382536"/>
            <a:ext cx="10826529" cy="0"/>
          </a:xfrm>
          <a:prstGeom prst="straightConnector1">
            <a:avLst/>
          </a:prstGeom>
          <a:noFill/>
          <a:ln w="25400" cap="rnd" cmpd="sng">
            <a:solidFill>
              <a:srgbClr val="CCDA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49"/>
          <p:cNvSpPr txBox="1">
            <a:spLocks noGrp="1"/>
          </p:cNvSpPr>
          <p:nvPr>
            <p:ph type="body" idx="2"/>
          </p:nvPr>
        </p:nvSpPr>
        <p:spPr>
          <a:xfrm>
            <a:off x="684324" y="2302121"/>
            <a:ext cx="10826528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9"/>
          <p:cNvSpPr txBox="1">
            <a:spLocks noGrp="1"/>
          </p:cNvSpPr>
          <p:nvPr>
            <p:ph type="body" idx="3"/>
          </p:nvPr>
        </p:nvSpPr>
        <p:spPr>
          <a:xfrm>
            <a:off x="305839" y="5965568"/>
            <a:ext cx="2960389" cy="51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49"/>
          <p:cNvSpPr txBox="1">
            <a:spLocks noGrp="1"/>
          </p:cNvSpPr>
          <p:nvPr>
            <p:ph type="body" idx="4"/>
          </p:nvPr>
        </p:nvSpPr>
        <p:spPr>
          <a:xfrm>
            <a:off x="310190" y="6358355"/>
            <a:ext cx="2719387" cy="4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49"/>
          <p:cNvSpPr/>
          <p:nvPr/>
        </p:nvSpPr>
        <p:spPr>
          <a:xfrm>
            <a:off x="4065609" y="238729"/>
            <a:ext cx="4032000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342" name="Google Shape;342;p49"/>
          <p:cNvGrpSpPr/>
          <p:nvPr/>
        </p:nvGrpSpPr>
        <p:grpSpPr>
          <a:xfrm>
            <a:off x="4335803" y="364729"/>
            <a:ext cx="3523568" cy="468000"/>
            <a:chOff x="4305786" y="132677"/>
            <a:chExt cx="3523568" cy="468000"/>
          </a:xfrm>
        </p:grpSpPr>
        <p:pic>
          <p:nvPicPr>
            <p:cNvPr id="343" name="Google Shape;343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59354" y="132677"/>
              <a:ext cx="1170000" cy="46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4" name="Google Shape;344;p49"/>
            <p:cNvGrpSpPr/>
            <p:nvPr/>
          </p:nvGrpSpPr>
          <p:grpSpPr>
            <a:xfrm>
              <a:off x="4305786" y="136372"/>
              <a:ext cx="2350276" cy="460610"/>
              <a:chOff x="188113" y="2007276"/>
              <a:chExt cx="2759021" cy="540716"/>
            </a:xfrm>
          </p:grpSpPr>
          <p:pic>
            <p:nvPicPr>
              <p:cNvPr id="345" name="Google Shape;345;p49" descr="A black background with blue text&#10;&#10;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 l="3427" t="22185" r="72326" b="22184"/>
              <a:stretch/>
            </p:blipFill>
            <p:spPr>
              <a:xfrm>
                <a:off x="188113" y="2007276"/>
                <a:ext cx="695807" cy="5407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49" descr="A black background with a black square&#10;&#10;Description automatically generated with medium confidence"/>
              <p:cNvPicPr preferRelativeResize="0"/>
              <p:nvPr/>
            </p:nvPicPr>
            <p:blipFill rotWithShape="1">
              <a:blip r:embed="rId5">
                <a:alphaModFix/>
              </a:blip>
              <a:srcRect l="28396" t="22185" r="429" b="22185"/>
              <a:stretch/>
            </p:blipFill>
            <p:spPr>
              <a:xfrm>
                <a:off x="904616" y="2007276"/>
                <a:ext cx="2042518" cy="5407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7" name="Google Shape;347;p49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348" name="Google Shape;348;p49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9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0"/>
          <p:cNvPicPr preferRelativeResize="0"/>
          <p:nvPr/>
        </p:nvPicPr>
        <p:blipFill rotWithShape="1">
          <a:blip r:embed="rId2">
            <a:alphaModFix/>
          </a:blip>
          <a:srcRect l="11143" r="11142"/>
          <a:stretch/>
        </p:blipFill>
        <p:spPr>
          <a:xfrm>
            <a:off x="4151172" y="1"/>
            <a:ext cx="8044001" cy="6875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/>
          <p:nvPr/>
        </p:nvSpPr>
        <p:spPr>
          <a:xfrm rot="10800000">
            <a:off x="3962442" y="-10753"/>
            <a:ext cx="8226304" cy="405626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FFFFF"/>
              </a:gs>
              <a:gs pos="12000">
                <a:srgbClr val="FFFFFF"/>
              </a:gs>
              <a:gs pos="100000">
                <a:srgbClr val="FFFFF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50"/>
          <p:cNvPicPr preferRelativeResize="0"/>
          <p:nvPr/>
        </p:nvPicPr>
        <p:blipFill rotWithShape="1">
          <a:blip r:embed="rId3">
            <a:alphaModFix/>
          </a:blip>
          <a:srcRect b="48437"/>
          <a:stretch/>
        </p:blipFill>
        <p:spPr>
          <a:xfrm rot="10800000" flipH="1">
            <a:off x="4373828" y="-18260"/>
            <a:ext cx="1705419" cy="58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 rotWithShape="1">
          <a:blip r:embed="rId4">
            <a:alphaModFix/>
          </a:blip>
          <a:srcRect l="18524"/>
          <a:stretch/>
        </p:blipFill>
        <p:spPr>
          <a:xfrm>
            <a:off x="9639715" y="-18260"/>
            <a:ext cx="2549032" cy="304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3531" y="-405"/>
            <a:ext cx="1705419" cy="114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 rotWithShape="1">
          <a:blip r:embed="rId5">
            <a:alphaModFix/>
          </a:blip>
          <a:srcRect t="23942"/>
          <a:stretch/>
        </p:blipFill>
        <p:spPr>
          <a:xfrm flipH="1">
            <a:off x="6123310" y="0"/>
            <a:ext cx="1734001" cy="89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0"/>
          <p:cNvPicPr preferRelativeResize="0"/>
          <p:nvPr/>
        </p:nvPicPr>
        <p:blipFill rotWithShape="1">
          <a:blip r:embed="rId6">
            <a:alphaModFix/>
          </a:blip>
          <a:srcRect l="40585"/>
          <a:stretch/>
        </p:blipFill>
        <p:spPr>
          <a:xfrm>
            <a:off x="0" y="0"/>
            <a:ext cx="6589458" cy="6859588"/>
          </a:xfrm>
          <a:prstGeom prst="rect">
            <a:avLst/>
          </a:prstGeom>
          <a:noFill/>
          <a:ln>
            <a:noFill/>
          </a:ln>
          <a:effectLst>
            <a:outerShdw blurRad="254000" dist="38100" dir="2700000" sx="104000" sy="104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2" name="Google Shape;362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680" y="3531426"/>
            <a:ext cx="4524687" cy="329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95526" y="260354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50"/>
          <p:cNvGrpSpPr/>
          <p:nvPr/>
        </p:nvGrpSpPr>
        <p:grpSpPr>
          <a:xfrm>
            <a:off x="258185" y="264049"/>
            <a:ext cx="2434049" cy="460610"/>
            <a:chOff x="89771" y="2007276"/>
            <a:chExt cx="2857363" cy="540716"/>
          </a:xfrm>
        </p:grpSpPr>
        <p:pic>
          <p:nvPicPr>
            <p:cNvPr id="365" name="Google Shape;365;p50" descr="A black background with blue text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50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10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solidFill>
          <a:srgbClr val="FFFFFF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1"/>
          <p:cNvPicPr preferRelativeResize="0"/>
          <p:nvPr/>
        </p:nvPicPr>
        <p:blipFill rotWithShape="1">
          <a:blip r:embed="rId2">
            <a:alphaModFix/>
          </a:blip>
          <a:srcRect l="6129" r="6129"/>
          <a:stretch/>
        </p:blipFill>
        <p:spPr>
          <a:xfrm>
            <a:off x="4151172" y="1"/>
            <a:ext cx="8044001" cy="687564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/>
          <p:nvPr/>
        </p:nvSpPr>
        <p:spPr>
          <a:xfrm rot="10800000">
            <a:off x="3968869" y="-2868"/>
            <a:ext cx="8226304" cy="405626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FFFFF"/>
              </a:gs>
              <a:gs pos="12000">
                <a:srgbClr val="FFFFFF"/>
              </a:gs>
              <a:gs pos="100000">
                <a:srgbClr val="FFFFF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0154" y="-18260"/>
            <a:ext cx="3128593" cy="3044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51"/>
          <p:cNvGrpSpPr/>
          <p:nvPr/>
        </p:nvGrpSpPr>
        <p:grpSpPr>
          <a:xfrm>
            <a:off x="6251574" y="5568414"/>
            <a:ext cx="6986194" cy="1245164"/>
            <a:chOff x="7732905" y="278371"/>
            <a:chExt cx="3910202" cy="696944"/>
          </a:xfrm>
        </p:grpSpPr>
        <p:sp>
          <p:nvSpPr>
            <p:cNvPr id="372" name="Google Shape;372;p51"/>
            <p:cNvSpPr/>
            <p:nvPr/>
          </p:nvSpPr>
          <p:spPr>
            <a:xfrm>
              <a:off x="7732905" y="278371"/>
              <a:ext cx="3910202" cy="696944"/>
            </a:xfrm>
            <a:custGeom>
              <a:avLst/>
              <a:gdLst/>
              <a:ahLst/>
              <a:cxnLst/>
              <a:rect l="l" t="t" r="r" b="b"/>
              <a:pathLst>
                <a:path w="3910202" h="696944" extrusionOk="0">
                  <a:moveTo>
                    <a:pt x="58579" y="579882"/>
                  </a:moveTo>
                  <a:lnTo>
                    <a:pt x="158782" y="579882"/>
                  </a:lnTo>
                  <a:cubicBezTo>
                    <a:pt x="157639" y="572643"/>
                    <a:pt x="156972" y="565214"/>
                    <a:pt x="156972" y="557689"/>
                  </a:cubicBezTo>
                  <a:cubicBezTo>
                    <a:pt x="156972" y="480727"/>
                    <a:pt x="219361" y="418243"/>
                    <a:pt x="296418" y="418243"/>
                  </a:cubicBezTo>
                  <a:cubicBezTo>
                    <a:pt x="324898" y="418243"/>
                    <a:pt x="351282" y="426815"/>
                    <a:pt x="373380" y="441389"/>
                  </a:cubicBezTo>
                  <a:cubicBezTo>
                    <a:pt x="383191" y="405098"/>
                    <a:pt x="416338" y="378428"/>
                    <a:pt x="455771" y="378428"/>
                  </a:cubicBezTo>
                  <a:cubicBezTo>
                    <a:pt x="468535" y="378428"/>
                    <a:pt x="480727" y="381286"/>
                    <a:pt x="491585" y="386239"/>
                  </a:cubicBezTo>
                  <a:cubicBezTo>
                    <a:pt x="518636" y="277178"/>
                    <a:pt x="617125" y="196310"/>
                    <a:pt x="734568" y="196310"/>
                  </a:cubicBezTo>
                  <a:cubicBezTo>
                    <a:pt x="820769" y="196310"/>
                    <a:pt x="896779" y="239840"/>
                    <a:pt x="941832" y="306229"/>
                  </a:cubicBezTo>
                  <a:cubicBezTo>
                    <a:pt x="967073" y="278892"/>
                    <a:pt x="1003173" y="261747"/>
                    <a:pt x="1043273" y="261747"/>
                  </a:cubicBezTo>
                  <a:cubicBezTo>
                    <a:pt x="1083374" y="261747"/>
                    <a:pt x="1118902" y="278606"/>
                    <a:pt x="1144048" y="305467"/>
                  </a:cubicBezTo>
                  <a:cubicBezTo>
                    <a:pt x="1165193" y="133350"/>
                    <a:pt x="1311974" y="0"/>
                    <a:pt x="1489901" y="0"/>
                  </a:cubicBezTo>
                  <a:cubicBezTo>
                    <a:pt x="1682401" y="0"/>
                    <a:pt x="1838420" y="156019"/>
                    <a:pt x="1838420" y="348520"/>
                  </a:cubicBezTo>
                  <a:cubicBezTo>
                    <a:pt x="1838420" y="356045"/>
                    <a:pt x="1838135" y="363569"/>
                    <a:pt x="1837658" y="371094"/>
                  </a:cubicBezTo>
                  <a:lnTo>
                    <a:pt x="1838706" y="370904"/>
                  </a:lnTo>
                  <a:cubicBezTo>
                    <a:pt x="1843278" y="311468"/>
                    <a:pt x="1892999" y="264605"/>
                    <a:pt x="1953578" y="264605"/>
                  </a:cubicBezTo>
                  <a:cubicBezTo>
                    <a:pt x="2017205" y="264605"/>
                    <a:pt x="2068830" y="316230"/>
                    <a:pt x="2068830" y="379857"/>
                  </a:cubicBezTo>
                  <a:cubicBezTo>
                    <a:pt x="2068830" y="387477"/>
                    <a:pt x="2068068" y="394907"/>
                    <a:pt x="2066639" y="402050"/>
                  </a:cubicBezTo>
                  <a:cubicBezTo>
                    <a:pt x="2074069" y="399669"/>
                    <a:pt x="2081879" y="398336"/>
                    <a:pt x="2090166" y="398336"/>
                  </a:cubicBezTo>
                  <a:cubicBezTo>
                    <a:pt x="2131790" y="398336"/>
                    <a:pt x="2165604" y="432054"/>
                    <a:pt x="2165604" y="473774"/>
                  </a:cubicBezTo>
                  <a:cubicBezTo>
                    <a:pt x="2165604" y="481203"/>
                    <a:pt x="2164556" y="488347"/>
                    <a:pt x="2162556" y="495110"/>
                  </a:cubicBezTo>
                  <a:lnTo>
                    <a:pt x="2324957" y="495110"/>
                  </a:lnTo>
                  <a:cubicBezTo>
                    <a:pt x="2323148" y="488823"/>
                    <a:pt x="2322100" y="482060"/>
                    <a:pt x="2322100" y="475202"/>
                  </a:cubicBezTo>
                  <a:cubicBezTo>
                    <a:pt x="2322100" y="442817"/>
                    <a:pt x="2343722" y="415481"/>
                    <a:pt x="2373344" y="406908"/>
                  </a:cubicBezTo>
                  <a:cubicBezTo>
                    <a:pt x="2374868" y="354806"/>
                    <a:pt x="2417540" y="313087"/>
                    <a:pt x="2470023" y="313087"/>
                  </a:cubicBezTo>
                  <a:cubicBezTo>
                    <a:pt x="2491835" y="313087"/>
                    <a:pt x="2511933" y="320326"/>
                    <a:pt x="2528126" y="332423"/>
                  </a:cubicBezTo>
                  <a:cubicBezTo>
                    <a:pt x="2558129" y="294608"/>
                    <a:pt x="2604421" y="270415"/>
                    <a:pt x="2656428" y="270415"/>
                  </a:cubicBezTo>
                  <a:cubicBezTo>
                    <a:pt x="2662238" y="270415"/>
                    <a:pt x="2667953" y="270701"/>
                    <a:pt x="2673572" y="271272"/>
                  </a:cubicBezTo>
                  <a:cubicBezTo>
                    <a:pt x="2715768" y="140303"/>
                    <a:pt x="2838641" y="45625"/>
                    <a:pt x="2983611" y="45625"/>
                  </a:cubicBezTo>
                  <a:cubicBezTo>
                    <a:pt x="3128582" y="45625"/>
                    <a:pt x="3250883" y="139922"/>
                    <a:pt x="3293364" y="270415"/>
                  </a:cubicBezTo>
                  <a:cubicBezTo>
                    <a:pt x="3299460" y="269462"/>
                    <a:pt x="3305747" y="268891"/>
                    <a:pt x="3312224" y="268891"/>
                  </a:cubicBezTo>
                  <a:cubicBezTo>
                    <a:pt x="3365849" y="268891"/>
                    <a:pt x="3411284" y="304229"/>
                    <a:pt x="3426333" y="352901"/>
                  </a:cubicBezTo>
                  <a:cubicBezTo>
                    <a:pt x="3437573" y="350044"/>
                    <a:pt x="3449384" y="348520"/>
                    <a:pt x="3461576" y="348520"/>
                  </a:cubicBezTo>
                  <a:cubicBezTo>
                    <a:pt x="3529203" y="348520"/>
                    <a:pt x="3585782" y="395192"/>
                    <a:pt x="3601117" y="458057"/>
                  </a:cubicBezTo>
                  <a:lnTo>
                    <a:pt x="3605213" y="458057"/>
                  </a:lnTo>
                  <a:lnTo>
                    <a:pt x="3605213" y="461486"/>
                  </a:lnTo>
                  <a:cubicBezTo>
                    <a:pt x="3614357" y="459296"/>
                    <a:pt x="3623882" y="458057"/>
                    <a:pt x="3633692" y="458057"/>
                  </a:cubicBezTo>
                  <a:cubicBezTo>
                    <a:pt x="3699701" y="458057"/>
                    <a:pt x="3753136" y="511588"/>
                    <a:pt x="3753136" y="577501"/>
                  </a:cubicBezTo>
                  <a:cubicBezTo>
                    <a:pt x="3753136" y="578263"/>
                    <a:pt x="3753136" y="579025"/>
                    <a:pt x="3753136" y="579787"/>
                  </a:cubicBezTo>
                  <a:lnTo>
                    <a:pt x="3851624" y="579787"/>
                  </a:lnTo>
                  <a:cubicBezTo>
                    <a:pt x="3883819" y="579787"/>
                    <a:pt x="3910203" y="606171"/>
                    <a:pt x="3910203" y="638365"/>
                  </a:cubicBezTo>
                  <a:lnTo>
                    <a:pt x="3910203" y="638365"/>
                  </a:lnTo>
                  <a:cubicBezTo>
                    <a:pt x="3910203" y="670560"/>
                    <a:pt x="3883819" y="696944"/>
                    <a:pt x="3851624" y="696944"/>
                  </a:cubicBezTo>
                  <a:lnTo>
                    <a:pt x="58579" y="696944"/>
                  </a:lnTo>
                  <a:cubicBezTo>
                    <a:pt x="26384" y="696944"/>
                    <a:pt x="0" y="670560"/>
                    <a:pt x="0" y="638365"/>
                  </a:cubicBezTo>
                  <a:lnTo>
                    <a:pt x="0" y="638365"/>
                  </a:lnTo>
                  <a:cubicBezTo>
                    <a:pt x="0" y="606171"/>
                    <a:pt x="26384" y="579787"/>
                    <a:pt x="58579" y="579787"/>
                  </a:cubicBezTo>
                  <a:close/>
                </a:path>
              </a:pathLst>
            </a:custGeom>
            <a:gradFill>
              <a:gsLst>
                <a:gs pos="0">
                  <a:srgbClr val="FFD966"/>
                </a:gs>
                <a:gs pos="12000">
                  <a:srgbClr val="FFD966"/>
                </a:gs>
                <a:gs pos="51000">
                  <a:srgbClr val="FFF0C2"/>
                </a:gs>
                <a:gs pos="100000">
                  <a:srgbClr val="FFF0C2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1"/>
            <p:cNvSpPr/>
            <p:nvPr/>
          </p:nvSpPr>
          <p:spPr>
            <a:xfrm>
              <a:off x="10289758" y="436779"/>
              <a:ext cx="82486" cy="81343"/>
            </a:xfrm>
            <a:custGeom>
              <a:avLst/>
              <a:gdLst/>
              <a:ahLst/>
              <a:cxnLst/>
              <a:rect l="l" t="t" r="r" b="b"/>
              <a:pathLst>
                <a:path w="82486" h="81343" extrusionOk="0">
                  <a:moveTo>
                    <a:pt x="40672" y="0"/>
                  </a:moveTo>
                  <a:lnTo>
                    <a:pt x="41815" y="0"/>
                  </a:lnTo>
                  <a:cubicBezTo>
                    <a:pt x="64198" y="0"/>
                    <a:pt x="82487" y="18288"/>
                    <a:pt x="82487" y="40672"/>
                  </a:cubicBezTo>
                  <a:lnTo>
                    <a:pt x="82487" y="40672"/>
                  </a:lnTo>
                  <a:cubicBezTo>
                    <a:pt x="82487" y="63056"/>
                    <a:pt x="64198" y="81344"/>
                    <a:pt x="41815" y="81344"/>
                  </a:cubicBezTo>
                  <a:lnTo>
                    <a:pt x="40672" y="81344"/>
                  </a:lnTo>
                  <a:cubicBezTo>
                    <a:pt x="18288" y="81344"/>
                    <a:pt x="0" y="63056"/>
                    <a:pt x="0" y="40672"/>
                  </a:cubicBezTo>
                  <a:lnTo>
                    <a:pt x="0" y="40672"/>
                  </a:lnTo>
                  <a:cubicBezTo>
                    <a:pt x="0" y="18288"/>
                    <a:pt x="18288" y="0"/>
                    <a:pt x="40672" y="0"/>
                  </a:cubicBezTo>
                  <a:close/>
                </a:path>
              </a:pathLst>
            </a:custGeom>
            <a:solidFill>
              <a:srgbClr val="FFF0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51"/>
          <p:cNvSpPr/>
          <p:nvPr/>
        </p:nvSpPr>
        <p:spPr>
          <a:xfrm>
            <a:off x="6877724" y="6002485"/>
            <a:ext cx="5668837" cy="1149695"/>
          </a:xfrm>
          <a:custGeom>
            <a:avLst/>
            <a:gdLst/>
            <a:ahLst/>
            <a:cxnLst/>
            <a:rect l="l" t="t" r="r" b="b"/>
            <a:pathLst>
              <a:path w="3172872" h="643508" extrusionOk="0">
                <a:moveTo>
                  <a:pt x="1956721" y="359093"/>
                </a:moveTo>
                <a:cubicBezTo>
                  <a:pt x="1930527" y="366712"/>
                  <a:pt x="1911477" y="390811"/>
                  <a:pt x="1911477" y="419386"/>
                </a:cubicBezTo>
                <a:cubicBezTo>
                  <a:pt x="1911477" y="425482"/>
                  <a:pt x="1912334" y="431387"/>
                  <a:pt x="1913954" y="437007"/>
                </a:cubicBezTo>
                <a:lnTo>
                  <a:pt x="1770602" y="437007"/>
                </a:lnTo>
                <a:cubicBezTo>
                  <a:pt x="1772317" y="431006"/>
                  <a:pt x="1773269" y="424720"/>
                  <a:pt x="1773269" y="418147"/>
                </a:cubicBezTo>
                <a:cubicBezTo>
                  <a:pt x="1773269" y="381381"/>
                  <a:pt x="1743456" y="351568"/>
                  <a:pt x="1706689" y="351568"/>
                </a:cubicBezTo>
                <a:cubicBezTo>
                  <a:pt x="1699451" y="351568"/>
                  <a:pt x="1692497" y="352711"/>
                  <a:pt x="1685925" y="354902"/>
                </a:cubicBezTo>
                <a:cubicBezTo>
                  <a:pt x="1687163" y="348520"/>
                  <a:pt x="1687830" y="342043"/>
                  <a:pt x="1687830" y="335280"/>
                </a:cubicBezTo>
                <a:cubicBezTo>
                  <a:pt x="1687830" y="279083"/>
                  <a:pt x="1642301" y="233553"/>
                  <a:pt x="1586103" y="233553"/>
                </a:cubicBezTo>
                <a:cubicBezTo>
                  <a:pt x="1529906" y="233553"/>
                  <a:pt x="1488662" y="274892"/>
                  <a:pt x="1484662" y="327374"/>
                </a:cubicBezTo>
                <a:lnTo>
                  <a:pt x="1483709" y="327565"/>
                </a:lnTo>
                <a:cubicBezTo>
                  <a:pt x="1484090" y="320993"/>
                  <a:pt x="1484376" y="314325"/>
                  <a:pt x="1484376" y="307658"/>
                </a:cubicBezTo>
                <a:cubicBezTo>
                  <a:pt x="1484376" y="250031"/>
                  <a:pt x="1468564" y="196120"/>
                  <a:pt x="1440942" y="150019"/>
                </a:cubicBezTo>
                <a:cubicBezTo>
                  <a:pt x="1439989" y="154686"/>
                  <a:pt x="1439323" y="159544"/>
                  <a:pt x="1438942" y="164402"/>
                </a:cubicBezTo>
                <a:lnTo>
                  <a:pt x="1437894" y="164592"/>
                </a:lnTo>
                <a:cubicBezTo>
                  <a:pt x="1438275" y="158496"/>
                  <a:pt x="1438561" y="152305"/>
                  <a:pt x="1438561" y="146113"/>
                </a:cubicBezTo>
                <a:cubicBezTo>
                  <a:pt x="1384364" y="58483"/>
                  <a:pt x="1287304" y="0"/>
                  <a:pt x="1176718" y="0"/>
                </a:cubicBezTo>
                <a:cubicBezTo>
                  <a:pt x="1019651" y="0"/>
                  <a:pt x="890111" y="117729"/>
                  <a:pt x="871347" y="269748"/>
                </a:cubicBezTo>
                <a:cubicBezTo>
                  <a:pt x="849154" y="245935"/>
                  <a:pt x="817436" y="231077"/>
                  <a:pt x="782384" y="231077"/>
                </a:cubicBezTo>
                <a:cubicBezTo>
                  <a:pt x="747332" y="231077"/>
                  <a:pt x="715137" y="246221"/>
                  <a:pt x="692849" y="270320"/>
                </a:cubicBezTo>
                <a:cubicBezTo>
                  <a:pt x="653129" y="211741"/>
                  <a:pt x="585978" y="173355"/>
                  <a:pt x="509873" y="173355"/>
                </a:cubicBezTo>
                <a:cubicBezTo>
                  <a:pt x="406241" y="173355"/>
                  <a:pt x="319183" y="244697"/>
                  <a:pt x="295370" y="340995"/>
                </a:cubicBezTo>
                <a:cubicBezTo>
                  <a:pt x="285750" y="336518"/>
                  <a:pt x="275082" y="334042"/>
                  <a:pt x="263747" y="334042"/>
                </a:cubicBezTo>
                <a:cubicBezTo>
                  <a:pt x="228981" y="334042"/>
                  <a:pt x="199739" y="357569"/>
                  <a:pt x="190976" y="389668"/>
                </a:cubicBezTo>
                <a:cubicBezTo>
                  <a:pt x="171545" y="376714"/>
                  <a:pt x="148114" y="369189"/>
                  <a:pt x="123063" y="369189"/>
                </a:cubicBezTo>
                <a:cubicBezTo>
                  <a:pt x="55721" y="369189"/>
                  <a:pt x="952" y="423291"/>
                  <a:pt x="0" y="490442"/>
                </a:cubicBezTo>
                <a:lnTo>
                  <a:pt x="1190625" y="490442"/>
                </a:lnTo>
                <a:cubicBezTo>
                  <a:pt x="1205103" y="490442"/>
                  <a:pt x="1216914" y="502253"/>
                  <a:pt x="1216914" y="516731"/>
                </a:cubicBezTo>
                <a:cubicBezTo>
                  <a:pt x="1216914" y="531209"/>
                  <a:pt x="1176528" y="543020"/>
                  <a:pt x="1190625" y="543020"/>
                </a:cubicBezTo>
                <a:lnTo>
                  <a:pt x="1117664" y="543020"/>
                </a:lnTo>
                <a:cubicBezTo>
                  <a:pt x="1090041" y="543020"/>
                  <a:pt x="1067467" y="565595"/>
                  <a:pt x="1067467" y="593217"/>
                </a:cubicBezTo>
                <a:lnTo>
                  <a:pt x="1067467" y="593217"/>
                </a:lnTo>
                <a:cubicBezTo>
                  <a:pt x="1067467" y="620840"/>
                  <a:pt x="1090041" y="643414"/>
                  <a:pt x="1117664" y="643414"/>
                </a:cubicBezTo>
                <a:lnTo>
                  <a:pt x="2929033" y="643414"/>
                </a:lnTo>
                <a:cubicBezTo>
                  <a:pt x="2956655" y="643414"/>
                  <a:pt x="2979230" y="620840"/>
                  <a:pt x="2979230" y="593217"/>
                </a:cubicBezTo>
                <a:lnTo>
                  <a:pt x="2979230" y="593217"/>
                </a:lnTo>
                <a:cubicBezTo>
                  <a:pt x="2979230" y="565595"/>
                  <a:pt x="2956655" y="543020"/>
                  <a:pt x="2929033" y="543020"/>
                </a:cubicBezTo>
                <a:lnTo>
                  <a:pt x="2826353" y="543020"/>
                </a:lnTo>
                <a:cubicBezTo>
                  <a:pt x="2811875" y="543020"/>
                  <a:pt x="2800064" y="531209"/>
                  <a:pt x="2800064" y="516731"/>
                </a:cubicBezTo>
                <a:cubicBezTo>
                  <a:pt x="2800064" y="502253"/>
                  <a:pt x="2843784" y="490442"/>
                  <a:pt x="2826353" y="490442"/>
                </a:cubicBezTo>
                <a:lnTo>
                  <a:pt x="3172873" y="490442"/>
                </a:lnTo>
                <a:cubicBezTo>
                  <a:pt x="3163824" y="441388"/>
                  <a:pt x="3120771" y="404336"/>
                  <a:pt x="3069146" y="404336"/>
                </a:cubicBezTo>
                <a:cubicBezTo>
                  <a:pt x="3060478" y="404336"/>
                  <a:pt x="3052096" y="405384"/>
                  <a:pt x="3043999" y="407384"/>
                </a:cubicBezTo>
                <a:lnTo>
                  <a:pt x="3043999" y="404336"/>
                </a:lnTo>
                <a:lnTo>
                  <a:pt x="3040380" y="404336"/>
                </a:lnTo>
                <a:cubicBezTo>
                  <a:pt x="3026855" y="348806"/>
                  <a:pt x="2976848" y="307658"/>
                  <a:pt x="2917127" y="307658"/>
                </a:cubicBezTo>
                <a:cubicBezTo>
                  <a:pt x="2906363" y="307658"/>
                  <a:pt x="2895981" y="308991"/>
                  <a:pt x="2885980" y="311468"/>
                </a:cubicBezTo>
                <a:cubicBezTo>
                  <a:pt x="2872645" y="268510"/>
                  <a:pt x="2832545" y="237268"/>
                  <a:pt x="2785205" y="237268"/>
                </a:cubicBezTo>
                <a:cubicBezTo>
                  <a:pt x="2779586" y="237268"/>
                  <a:pt x="2773966" y="237744"/>
                  <a:pt x="2768632" y="238601"/>
                </a:cubicBezTo>
                <a:cubicBezTo>
                  <a:pt x="2731103" y="123444"/>
                  <a:pt x="2622899" y="40100"/>
                  <a:pt x="2495169" y="40100"/>
                </a:cubicBezTo>
                <a:cubicBezTo>
                  <a:pt x="2367439" y="40100"/>
                  <a:pt x="2258758" y="123730"/>
                  <a:pt x="2221421" y="239268"/>
                </a:cubicBezTo>
                <a:cubicBezTo>
                  <a:pt x="2216468" y="238792"/>
                  <a:pt x="2211420" y="238506"/>
                  <a:pt x="2206276" y="238506"/>
                </a:cubicBezTo>
                <a:cubicBezTo>
                  <a:pt x="2160365" y="238506"/>
                  <a:pt x="2119503" y="259937"/>
                  <a:pt x="2093023" y="293275"/>
                </a:cubicBezTo>
                <a:cubicBezTo>
                  <a:pt x="2078736" y="282511"/>
                  <a:pt x="2061020" y="276225"/>
                  <a:pt x="2041779" y="276225"/>
                </a:cubicBezTo>
                <a:cubicBezTo>
                  <a:pt x="1995488" y="276225"/>
                  <a:pt x="1957768" y="313087"/>
                  <a:pt x="1956435" y="359093"/>
                </a:cubicBezTo>
                <a:lnTo>
                  <a:pt x="1956435" y="359093"/>
                </a:lnTo>
                <a:close/>
                <a:moveTo>
                  <a:pt x="955643" y="543116"/>
                </a:moveTo>
                <a:cubicBezTo>
                  <a:pt x="983266" y="543116"/>
                  <a:pt x="1005840" y="565690"/>
                  <a:pt x="1005840" y="593312"/>
                </a:cubicBezTo>
                <a:lnTo>
                  <a:pt x="1005840" y="593312"/>
                </a:lnTo>
                <a:cubicBezTo>
                  <a:pt x="1005840" y="620935"/>
                  <a:pt x="983266" y="643509"/>
                  <a:pt x="955643" y="643509"/>
                </a:cubicBezTo>
                <a:lnTo>
                  <a:pt x="954310" y="643509"/>
                </a:lnTo>
                <a:cubicBezTo>
                  <a:pt x="926687" y="643509"/>
                  <a:pt x="904113" y="620935"/>
                  <a:pt x="904113" y="593312"/>
                </a:cubicBezTo>
                <a:lnTo>
                  <a:pt x="904113" y="593312"/>
                </a:lnTo>
                <a:cubicBezTo>
                  <a:pt x="904113" y="565690"/>
                  <a:pt x="926687" y="543116"/>
                  <a:pt x="954310" y="543116"/>
                </a:cubicBezTo>
                <a:lnTo>
                  <a:pt x="955643" y="543116"/>
                </a:lnTo>
                <a:close/>
              </a:path>
            </a:pathLst>
          </a:custGeom>
          <a:gradFill>
            <a:gsLst>
              <a:gs pos="0">
                <a:srgbClr val="C45824"/>
              </a:gs>
              <a:gs pos="12000">
                <a:srgbClr val="C45824"/>
              </a:gs>
              <a:gs pos="100000">
                <a:srgbClr val="FFD966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1"/>
          <p:cNvSpPr/>
          <p:nvPr/>
        </p:nvSpPr>
        <p:spPr>
          <a:xfrm>
            <a:off x="2653356" y="5558864"/>
            <a:ext cx="5093881" cy="1329774"/>
          </a:xfrm>
          <a:custGeom>
            <a:avLst/>
            <a:gdLst/>
            <a:ahLst/>
            <a:cxnLst/>
            <a:rect l="l" t="t" r="r" b="b"/>
            <a:pathLst>
              <a:path w="1773936" h="463105" extrusionOk="0">
                <a:moveTo>
                  <a:pt x="696659" y="0"/>
                </a:moveTo>
                <a:cubicBezTo>
                  <a:pt x="583978" y="0"/>
                  <a:pt x="489014" y="75914"/>
                  <a:pt x="460153" y="179356"/>
                </a:cubicBezTo>
                <a:cubicBezTo>
                  <a:pt x="445008" y="174593"/>
                  <a:pt x="428911" y="172022"/>
                  <a:pt x="412147" y="172022"/>
                </a:cubicBezTo>
                <a:cubicBezTo>
                  <a:pt x="349091" y="172022"/>
                  <a:pt x="294608" y="208598"/>
                  <a:pt x="268700" y="261747"/>
                </a:cubicBezTo>
                <a:cubicBezTo>
                  <a:pt x="250793" y="247460"/>
                  <a:pt x="228124" y="238887"/>
                  <a:pt x="203454" y="238887"/>
                </a:cubicBezTo>
                <a:cubicBezTo>
                  <a:pt x="145733" y="238887"/>
                  <a:pt x="98870" y="285750"/>
                  <a:pt x="98870" y="343472"/>
                </a:cubicBezTo>
                <a:cubicBezTo>
                  <a:pt x="98870" y="349853"/>
                  <a:pt x="99441" y="356140"/>
                  <a:pt x="100489" y="362141"/>
                </a:cubicBezTo>
                <a:lnTo>
                  <a:pt x="50483" y="362141"/>
                </a:lnTo>
                <a:cubicBezTo>
                  <a:pt x="22765" y="362141"/>
                  <a:pt x="0" y="384810"/>
                  <a:pt x="0" y="412623"/>
                </a:cubicBezTo>
                <a:lnTo>
                  <a:pt x="0" y="412623"/>
                </a:lnTo>
                <a:cubicBezTo>
                  <a:pt x="0" y="440341"/>
                  <a:pt x="22669" y="463106"/>
                  <a:pt x="50483" y="463106"/>
                </a:cubicBezTo>
                <a:lnTo>
                  <a:pt x="1723454" y="463106"/>
                </a:lnTo>
                <a:cubicBezTo>
                  <a:pt x="1751171" y="463106"/>
                  <a:pt x="1773936" y="440436"/>
                  <a:pt x="1773936" y="412623"/>
                </a:cubicBezTo>
                <a:lnTo>
                  <a:pt x="1773936" y="412623"/>
                </a:lnTo>
                <a:cubicBezTo>
                  <a:pt x="1773936" y="409289"/>
                  <a:pt x="1773650" y="406051"/>
                  <a:pt x="1772984" y="402908"/>
                </a:cubicBezTo>
                <a:cubicBezTo>
                  <a:pt x="1773555" y="399193"/>
                  <a:pt x="1773936" y="395383"/>
                  <a:pt x="1773936" y="391573"/>
                </a:cubicBezTo>
                <a:cubicBezTo>
                  <a:pt x="1773936" y="353663"/>
                  <a:pt x="1743266" y="322993"/>
                  <a:pt x="1705356" y="322993"/>
                </a:cubicBezTo>
                <a:cubicBezTo>
                  <a:pt x="1689164" y="322993"/>
                  <a:pt x="1674305" y="328613"/>
                  <a:pt x="1662589" y="337947"/>
                </a:cubicBezTo>
                <a:cubicBezTo>
                  <a:pt x="1645634" y="303086"/>
                  <a:pt x="1609820" y="279083"/>
                  <a:pt x="1568482" y="279083"/>
                </a:cubicBezTo>
                <a:cubicBezTo>
                  <a:pt x="1557528" y="279083"/>
                  <a:pt x="1546955" y="280797"/>
                  <a:pt x="1536954" y="283940"/>
                </a:cubicBezTo>
                <a:cubicBezTo>
                  <a:pt x="1517999" y="216027"/>
                  <a:pt x="1455706" y="166211"/>
                  <a:pt x="1381792" y="166211"/>
                </a:cubicBezTo>
                <a:cubicBezTo>
                  <a:pt x="1307878" y="166211"/>
                  <a:pt x="1246823" y="214979"/>
                  <a:pt x="1227201" y="281845"/>
                </a:cubicBezTo>
                <a:cubicBezTo>
                  <a:pt x="1219486" y="280035"/>
                  <a:pt x="1211390" y="278987"/>
                  <a:pt x="1203008" y="278987"/>
                </a:cubicBezTo>
                <a:cubicBezTo>
                  <a:pt x="1173099" y="278987"/>
                  <a:pt x="1146048" y="291560"/>
                  <a:pt x="1126998" y="311753"/>
                </a:cubicBezTo>
                <a:cubicBezTo>
                  <a:pt x="1117283" y="232981"/>
                  <a:pt x="1050131" y="171926"/>
                  <a:pt x="968693" y="171926"/>
                </a:cubicBezTo>
                <a:cubicBezTo>
                  <a:pt x="956024" y="171926"/>
                  <a:pt x="943737" y="173450"/>
                  <a:pt x="931926" y="176213"/>
                </a:cubicBezTo>
                <a:cubicBezTo>
                  <a:pt x="902303" y="74390"/>
                  <a:pt x="808196" y="0"/>
                  <a:pt x="696659" y="0"/>
                </a:cubicBezTo>
                <a:close/>
              </a:path>
            </a:pathLst>
          </a:custGeom>
          <a:gradFill>
            <a:gsLst>
              <a:gs pos="0">
                <a:srgbClr val="C45824"/>
              </a:gs>
              <a:gs pos="12000">
                <a:srgbClr val="C45824"/>
              </a:gs>
              <a:gs pos="52999">
                <a:srgbClr val="FFD966"/>
              </a:gs>
              <a:gs pos="100000">
                <a:srgbClr val="FFD966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827" y="-9932"/>
            <a:ext cx="1705419" cy="114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475712" y="-253729"/>
            <a:ext cx="1734001" cy="118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1"/>
          <p:cNvPicPr preferRelativeResize="0"/>
          <p:nvPr/>
        </p:nvPicPr>
        <p:blipFill rotWithShape="1">
          <a:blip r:embed="rId6">
            <a:alphaModFix/>
          </a:blip>
          <a:srcRect l="40585"/>
          <a:stretch/>
        </p:blipFill>
        <p:spPr>
          <a:xfrm>
            <a:off x="0" y="0"/>
            <a:ext cx="6589458" cy="6859588"/>
          </a:xfrm>
          <a:prstGeom prst="rect">
            <a:avLst/>
          </a:prstGeom>
          <a:noFill/>
          <a:ln>
            <a:noFill/>
          </a:ln>
          <a:effectLst>
            <a:outerShdw blurRad="254000" dist="38100" dir="2700000" sx="104000" sy="104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79" name="Google Shape;379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680" y="3531426"/>
            <a:ext cx="4524687" cy="329847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/>
          <p:nvPr/>
        </p:nvSpPr>
        <p:spPr>
          <a:xfrm>
            <a:off x="3686405" y="6133987"/>
            <a:ext cx="3423983" cy="745347"/>
          </a:xfrm>
          <a:custGeom>
            <a:avLst/>
            <a:gdLst/>
            <a:ahLst/>
            <a:cxnLst/>
            <a:rect l="l" t="t" r="r" b="b"/>
            <a:pathLst>
              <a:path w="1426844" h="310610" extrusionOk="0">
                <a:moveTo>
                  <a:pt x="95" y="310610"/>
                </a:moveTo>
                <a:lnTo>
                  <a:pt x="1426845" y="310610"/>
                </a:lnTo>
                <a:cubicBezTo>
                  <a:pt x="1423797" y="282893"/>
                  <a:pt x="1400270" y="261271"/>
                  <a:pt x="1371695" y="261271"/>
                </a:cubicBezTo>
                <a:cubicBezTo>
                  <a:pt x="1358646" y="261271"/>
                  <a:pt x="1346549" y="265843"/>
                  <a:pt x="1337120" y="273368"/>
                </a:cubicBezTo>
                <a:cubicBezTo>
                  <a:pt x="1323404" y="245174"/>
                  <a:pt x="1294448" y="225742"/>
                  <a:pt x="1261015" y="225742"/>
                </a:cubicBezTo>
                <a:cubicBezTo>
                  <a:pt x="1252157" y="225742"/>
                  <a:pt x="1243584" y="227076"/>
                  <a:pt x="1235583" y="229648"/>
                </a:cubicBezTo>
                <a:cubicBezTo>
                  <a:pt x="1220248" y="174784"/>
                  <a:pt x="1169956" y="134493"/>
                  <a:pt x="1110139" y="134493"/>
                </a:cubicBezTo>
                <a:cubicBezTo>
                  <a:pt x="1050322" y="134493"/>
                  <a:pt x="1000982" y="173927"/>
                  <a:pt x="985171" y="228029"/>
                </a:cubicBezTo>
                <a:cubicBezTo>
                  <a:pt x="978884" y="226505"/>
                  <a:pt x="972407" y="225742"/>
                  <a:pt x="965645" y="225742"/>
                </a:cubicBezTo>
                <a:cubicBezTo>
                  <a:pt x="941451" y="225742"/>
                  <a:pt x="919639" y="235934"/>
                  <a:pt x="904208" y="252222"/>
                </a:cubicBezTo>
                <a:cubicBezTo>
                  <a:pt x="896398" y="188500"/>
                  <a:pt x="842105" y="139160"/>
                  <a:pt x="776288" y="139160"/>
                </a:cubicBezTo>
                <a:cubicBezTo>
                  <a:pt x="766001" y="139160"/>
                  <a:pt x="756095" y="140399"/>
                  <a:pt x="746570" y="142589"/>
                </a:cubicBezTo>
                <a:cubicBezTo>
                  <a:pt x="722376" y="60198"/>
                  <a:pt x="646271" y="0"/>
                  <a:pt x="556070" y="0"/>
                </a:cubicBezTo>
                <a:cubicBezTo>
                  <a:pt x="465868" y="0"/>
                  <a:pt x="388239" y="61341"/>
                  <a:pt x="364903" y="145066"/>
                </a:cubicBezTo>
                <a:cubicBezTo>
                  <a:pt x="352616" y="141161"/>
                  <a:pt x="339566" y="139160"/>
                  <a:pt x="326041" y="139160"/>
                </a:cubicBezTo>
                <a:cubicBezTo>
                  <a:pt x="275082" y="139160"/>
                  <a:pt x="230981" y="168783"/>
                  <a:pt x="210026" y="211741"/>
                </a:cubicBezTo>
                <a:cubicBezTo>
                  <a:pt x="195548" y="200215"/>
                  <a:pt x="177260" y="193262"/>
                  <a:pt x="157258" y="193262"/>
                </a:cubicBezTo>
                <a:cubicBezTo>
                  <a:pt x="110585" y="193262"/>
                  <a:pt x="72676" y="231077"/>
                  <a:pt x="72676" y="277844"/>
                </a:cubicBezTo>
                <a:cubicBezTo>
                  <a:pt x="72676" y="282988"/>
                  <a:pt x="73152" y="288036"/>
                  <a:pt x="74009" y="292989"/>
                </a:cubicBezTo>
                <a:lnTo>
                  <a:pt x="33528" y="292989"/>
                </a:lnTo>
                <a:cubicBezTo>
                  <a:pt x="19717" y="292989"/>
                  <a:pt x="7334" y="300037"/>
                  <a:pt x="0" y="310610"/>
                </a:cubicBezTo>
                <a:close/>
              </a:path>
            </a:pathLst>
          </a:custGeom>
          <a:gradFill>
            <a:gsLst>
              <a:gs pos="0">
                <a:srgbClr val="F6F6F6"/>
              </a:gs>
              <a:gs pos="52999">
                <a:srgbClr val="F6F6F6"/>
              </a:gs>
              <a:gs pos="100000">
                <a:srgbClr val="FFFFF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1"/>
          <p:cNvSpPr/>
          <p:nvPr/>
        </p:nvSpPr>
        <p:spPr>
          <a:xfrm>
            <a:off x="9614964" y="5642643"/>
            <a:ext cx="259412" cy="255868"/>
          </a:xfrm>
          <a:custGeom>
            <a:avLst/>
            <a:gdLst/>
            <a:ahLst/>
            <a:cxnLst/>
            <a:rect l="l" t="t" r="r" b="b"/>
            <a:pathLst>
              <a:path w="118776" h="117157" extrusionOk="0">
                <a:moveTo>
                  <a:pt x="58579" y="0"/>
                </a:moveTo>
                <a:lnTo>
                  <a:pt x="60198" y="0"/>
                </a:lnTo>
                <a:cubicBezTo>
                  <a:pt x="92393" y="0"/>
                  <a:pt x="118777" y="26384"/>
                  <a:pt x="118777" y="58579"/>
                </a:cubicBezTo>
                <a:lnTo>
                  <a:pt x="118777" y="58579"/>
                </a:lnTo>
                <a:cubicBezTo>
                  <a:pt x="118777" y="90773"/>
                  <a:pt x="92393" y="117157"/>
                  <a:pt x="60198" y="117157"/>
                </a:cubicBezTo>
                <a:lnTo>
                  <a:pt x="58579" y="117157"/>
                </a:lnTo>
                <a:cubicBezTo>
                  <a:pt x="26384" y="117157"/>
                  <a:pt x="0" y="90773"/>
                  <a:pt x="0" y="58579"/>
                </a:cubicBezTo>
                <a:lnTo>
                  <a:pt x="0" y="58579"/>
                </a:lnTo>
                <a:cubicBezTo>
                  <a:pt x="0" y="26384"/>
                  <a:pt x="26384" y="0"/>
                  <a:pt x="58579" y="0"/>
                </a:cubicBezTo>
                <a:close/>
              </a:path>
            </a:pathLst>
          </a:custGeom>
          <a:solidFill>
            <a:srgbClr val="FFF0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1"/>
          <p:cNvSpPr/>
          <p:nvPr/>
        </p:nvSpPr>
        <p:spPr>
          <a:xfrm>
            <a:off x="10105570" y="5932885"/>
            <a:ext cx="180153" cy="177651"/>
          </a:xfrm>
          <a:custGeom>
            <a:avLst/>
            <a:gdLst/>
            <a:ahLst/>
            <a:cxnLst/>
            <a:rect l="l" t="t" r="r" b="b"/>
            <a:pathLst>
              <a:path w="82486" h="81343" extrusionOk="0">
                <a:moveTo>
                  <a:pt x="40672" y="0"/>
                </a:moveTo>
                <a:lnTo>
                  <a:pt x="41815" y="0"/>
                </a:lnTo>
                <a:cubicBezTo>
                  <a:pt x="64199" y="0"/>
                  <a:pt x="82487" y="18288"/>
                  <a:pt x="82487" y="40672"/>
                </a:cubicBezTo>
                <a:lnTo>
                  <a:pt x="82487" y="40672"/>
                </a:lnTo>
                <a:cubicBezTo>
                  <a:pt x="82487" y="63055"/>
                  <a:pt x="64199" y="81344"/>
                  <a:pt x="41815" y="81344"/>
                </a:cubicBezTo>
                <a:lnTo>
                  <a:pt x="40672" y="81344"/>
                </a:lnTo>
                <a:cubicBezTo>
                  <a:pt x="18288" y="81344"/>
                  <a:pt x="0" y="63055"/>
                  <a:pt x="0" y="40672"/>
                </a:cubicBezTo>
                <a:lnTo>
                  <a:pt x="0" y="40672"/>
                </a:lnTo>
                <a:cubicBezTo>
                  <a:pt x="0" y="18288"/>
                  <a:pt x="18288" y="0"/>
                  <a:pt x="40672" y="0"/>
                </a:cubicBezTo>
                <a:close/>
              </a:path>
            </a:pathLst>
          </a:custGeom>
          <a:solidFill>
            <a:srgbClr val="FFF0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1"/>
          <p:cNvSpPr/>
          <p:nvPr/>
        </p:nvSpPr>
        <p:spPr>
          <a:xfrm>
            <a:off x="6020904" y="5868820"/>
            <a:ext cx="259412" cy="255868"/>
          </a:xfrm>
          <a:custGeom>
            <a:avLst/>
            <a:gdLst/>
            <a:ahLst/>
            <a:cxnLst/>
            <a:rect l="l" t="t" r="r" b="b"/>
            <a:pathLst>
              <a:path w="118776" h="117157" extrusionOk="0">
                <a:moveTo>
                  <a:pt x="58579" y="0"/>
                </a:moveTo>
                <a:lnTo>
                  <a:pt x="60198" y="0"/>
                </a:lnTo>
                <a:cubicBezTo>
                  <a:pt x="92393" y="0"/>
                  <a:pt x="118777" y="26384"/>
                  <a:pt x="118777" y="58579"/>
                </a:cubicBezTo>
                <a:lnTo>
                  <a:pt x="118777" y="58579"/>
                </a:lnTo>
                <a:cubicBezTo>
                  <a:pt x="118777" y="90773"/>
                  <a:pt x="92393" y="117157"/>
                  <a:pt x="60198" y="117157"/>
                </a:cubicBezTo>
                <a:lnTo>
                  <a:pt x="58579" y="117157"/>
                </a:lnTo>
                <a:cubicBezTo>
                  <a:pt x="26384" y="117157"/>
                  <a:pt x="0" y="90773"/>
                  <a:pt x="0" y="58579"/>
                </a:cubicBezTo>
                <a:lnTo>
                  <a:pt x="0" y="58579"/>
                </a:lnTo>
                <a:cubicBezTo>
                  <a:pt x="0" y="26384"/>
                  <a:pt x="26384" y="0"/>
                  <a:pt x="58579" y="0"/>
                </a:cubicBezTo>
                <a:close/>
              </a:path>
            </a:pathLst>
          </a:custGeom>
          <a:solidFill>
            <a:srgbClr val="FFF0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1"/>
          <p:cNvSpPr/>
          <p:nvPr/>
        </p:nvSpPr>
        <p:spPr>
          <a:xfrm>
            <a:off x="5475712" y="5747267"/>
            <a:ext cx="187198" cy="184677"/>
          </a:xfrm>
          <a:custGeom>
            <a:avLst/>
            <a:gdLst/>
            <a:ahLst/>
            <a:cxnLst/>
            <a:rect l="l" t="t" r="r" b="b"/>
            <a:pathLst>
              <a:path w="78009" h="76961" extrusionOk="0">
                <a:moveTo>
                  <a:pt x="39529" y="0"/>
                </a:moveTo>
                <a:cubicBezTo>
                  <a:pt x="60781" y="0"/>
                  <a:pt x="78010" y="17229"/>
                  <a:pt x="78010" y="38481"/>
                </a:cubicBezTo>
                <a:lnTo>
                  <a:pt x="78010" y="38481"/>
                </a:lnTo>
                <a:cubicBezTo>
                  <a:pt x="78010" y="59733"/>
                  <a:pt x="60781" y="76962"/>
                  <a:pt x="39529" y="76962"/>
                </a:cubicBezTo>
                <a:lnTo>
                  <a:pt x="38481" y="76962"/>
                </a:lnTo>
                <a:cubicBezTo>
                  <a:pt x="17229" y="76962"/>
                  <a:pt x="0" y="59733"/>
                  <a:pt x="0" y="38481"/>
                </a:cubicBezTo>
                <a:lnTo>
                  <a:pt x="0" y="38481"/>
                </a:lnTo>
                <a:cubicBezTo>
                  <a:pt x="0" y="17229"/>
                  <a:pt x="17229" y="0"/>
                  <a:pt x="384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95526" y="260354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51"/>
          <p:cNvGrpSpPr/>
          <p:nvPr/>
        </p:nvGrpSpPr>
        <p:grpSpPr>
          <a:xfrm>
            <a:off x="258185" y="264049"/>
            <a:ext cx="2434049" cy="460610"/>
            <a:chOff x="89771" y="2007276"/>
            <a:chExt cx="2857363" cy="540716"/>
          </a:xfrm>
        </p:grpSpPr>
        <p:pic>
          <p:nvPicPr>
            <p:cNvPr id="387" name="Google Shape;387;p51" descr="A black background with blue text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51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10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sign Blue">
  <p:cSld name="Cover 9">
    <p:bg>
      <p:bgPr>
        <a:solidFill>
          <a:srgbClr val="FFFFFF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>
            <a:spLocks noGrp="1"/>
          </p:cNvSpPr>
          <p:nvPr>
            <p:ph type="pic" idx="2"/>
          </p:nvPr>
        </p:nvSpPr>
        <p:spPr>
          <a:xfrm>
            <a:off x="5161913" y="0"/>
            <a:ext cx="703326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tu">
  <p:cSld name="Satu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>
            <a:spLocks noGrp="1"/>
          </p:cNvSpPr>
          <p:nvPr>
            <p:ph type="pic" idx="2"/>
          </p:nvPr>
        </p:nvSpPr>
        <p:spPr>
          <a:xfrm>
            <a:off x="5161913" y="0"/>
            <a:ext cx="703326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278822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1"/>
              <a:buFont typeface="Libre Franklin Medium"/>
              <a:buNone/>
              <a:defRPr sz="3600" b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/>
          <p:nvPr/>
        </p:nvSpPr>
        <p:spPr>
          <a:xfrm rot="5400000">
            <a:off x="5881300" y="913873"/>
            <a:ext cx="108028" cy="116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33804" y="207016"/>
            <a:ext cx="1440001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4"/>
          <p:cNvSpPr/>
          <p:nvPr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4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line Rilis_1">
  <p:cSld name="Outline Rilis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/>
          <p:nvPr/>
        </p:nvSpPr>
        <p:spPr>
          <a:xfrm>
            <a:off x="0" y="2723322"/>
            <a:ext cx="12195175" cy="36868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3"/>
          <p:cNvSpPr txBox="1">
            <a:spLocks noGrp="1"/>
          </p:cNvSpPr>
          <p:nvPr>
            <p:ph type="sldNum" idx="12"/>
          </p:nvPr>
        </p:nvSpPr>
        <p:spPr>
          <a:xfrm>
            <a:off x="10078283" y="6555019"/>
            <a:ext cx="213415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1186817" y="2864884"/>
            <a:ext cx="3755208" cy="332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5" name="Google Shape;395;p53"/>
          <p:cNvPicPr preferRelativeResize="0"/>
          <p:nvPr/>
        </p:nvPicPr>
        <p:blipFill rotWithShape="1">
          <a:blip r:embed="rId2">
            <a:alphaModFix/>
          </a:blip>
          <a:srcRect l="3666" t="13565" r="52852" b="6806"/>
          <a:stretch/>
        </p:blipFill>
        <p:spPr>
          <a:xfrm>
            <a:off x="928504" y="2600566"/>
            <a:ext cx="4357503" cy="39588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53"/>
          <p:cNvGrpSpPr/>
          <p:nvPr/>
        </p:nvGrpSpPr>
        <p:grpSpPr>
          <a:xfrm>
            <a:off x="4172589" y="2600566"/>
            <a:ext cx="1273542" cy="659037"/>
            <a:chOff x="4082536" y="2566764"/>
            <a:chExt cx="1273542" cy="659037"/>
          </a:xfrm>
        </p:grpSpPr>
        <p:sp>
          <p:nvSpPr>
            <p:cNvPr id="397" name="Google Shape;397;p53"/>
            <p:cNvSpPr/>
            <p:nvPr/>
          </p:nvSpPr>
          <p:spPr>
            <a:xfrm>
              <a:off x="4082536" y="2568687"/>
              <a:ext cx="1112482" cy="657114"/>
            </a:xfrm>
            <a:custGeom>
              <a:avLst/>
              <a:gdLst/>
              <a:ahLst/>
              <a:cxnLst/>
              <a:rect l="l" t="t" r="r" b="b"/>
              <a:pathLst>
                <a:path w="1112482" h="657114" extrusionOk="0">
                  <a:moveTo>
                    <a:pt x="6027" y="0"/>
                  </a:moveTo>
                  <a:lnTo>
                    <a:pt x="1112482" y="0"/>
                  </a:lnTo>
                  <a:lnTo>
                    <a:pt x="1112482" y="437577"/>
                  </a:lnTo>
                  <a:lnTo>
                    <a:pt x="1054604" y="501191"/>
                  </a:lnTo>
                  <a:cubicBezTo>
                    <a:pt x="942617" y="598069"/>
                    <a:pt x="793854" y="657114"/>
                    <a:pt x="630601" y="657114"/>
                  </a:cubicBezTo>
                  <a:cubicBezTo>
                    <a:pt x="282330" y="657114"/>
                    <a:pt x="0" y="388392"/>
                    <a:pt x="0" y="569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98"/>
                <a:buFont typeface="Calibri"/>
                <a:buNone/>
              </a:pPr>
              <a:endParaRPr sz="209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4135124" y="2566764"/>
              <a:ext cx="1055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50"/>
                <a:buFont typeface="Libre Franklin"/>
                <a:buNone/>
              </a:pPr>
              <a:r>
                <a:rPr lang="en-US" sz="850" b="0" i="0" u="none" strike="noStrike" cap="none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Penyedia</a:t>
              </a:r>
              <a:endParaRPr/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4254087" y="2683088"/>
              <a:ext cx="1055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50"/>
                <a:buFont typeface="Libre Franklin"/>
                <a:buNone/>
              </a:pPr>
              <a:r>
                <a:rPr lang="en-US" sz="850" b="0" i="0" u="none" strike="noStrike" cap="none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Data Statistik</a:t>
              </a:r>
              <a:endParaRPr/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4175471" y="2799412"/>
              <a:ext cx="1055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50"/>
                <a:buFont typeface="Libre Franklin"/>
                <a:buNone/>
              </a:pPr>
              <a:r>
                <a:rPr lang="en-US" sz="850" b="0" i="0" u="none" strike="noStrike" cap="none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Berkualitas untuk</a:t>
              </a:r>
              <a:endParaRPr/>
            </a:p>
          </p:txBody>
        </p:sp>
        <p:sp>
          <p:nvSpPr>
            <p:cNvPr id="401" name="Google Shape;401;p53"/>
            <p:cNvSpPr/>
            <p:nvPr/>
          </p:nvSpPr>
          <p:spPr>
            <a:xfrm>
              <a:off x="4300186" y="2915736"/>
              <a:ext cx="1055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50"/>
                <a:buFont typeface="Libre Franklin"/>
                <a:buNone/>
              </a:pPr>
              <a:r>
                <a:rPr lang="en-US" sz="850" b="0" i="0" u="none" strike="noStrike" cap="none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Indonesia Maju </a:t>
              </a:r>
              <a:endParaRPr/>
            </a:p>
          </p:txBody>
        </p:sp>
      </p:grpSp>
      <p:pic>
        <p:nvPicPr>
          <p:cNvPr id="402" name="Google Shape;402;p53" descr="A flag on a pol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r="22079"/>
          <a:stretch/>
        </p:blipFill>
        <p:spPr>
          <a:xfrm>
            <a:off x="10133396" y="394291"/>
            <a:ext cx="2061779" cy="1764000"/>
          </a:xfrm>
          <a:custGeom>
            <a:avLst/>
            <a:gdLst/>
            <a:ahLst/>
            <a:cxnLst/>
            <a:rect l="l" t="t" r="r" b="b"/>
            <a:pathLst>
              <a:path w="2061779" h="1764000" extrusionOk="0">
                <a:moveTo>
                  <a:pt x="0" y="0"/>
                </a:moveTo>
                <a:lnTo>
                  <a:pt x="331590" y="0"/>
                </a:lnTo>
                <a:lnTo>
                  <a:pt x="421729" y="4552"/>
                </a:lnTo>
                <a:cubicBezTo>
                  <a:pt x="866483" y="49719"/>
                  <a:pt x="1213550" y="425328"/>
                  <a:pt x="1213550" y="881998"/>
                </a:cubicBezTo>
                <a:lnTo>
                  <a:pt x="1213549" y="881998"/>
                </a:lnTo>
                <a:cubicBezTo>
                  <a:pt x="1213549" y="1369113"/>
                  <a:pt x="818664" y="1763998"/>
                  <a:pt x="331549" y="1763998"/>
                </a:cubicBezTo>
                <a:lnTo>
                  <a:pt x="2061779" y="1763998"/>
                </a:lnTo>
                <a:lnTo>
                  <a:pt x="2061779" y="1764000"/>
                </a:lnTo>
                <a:lnTo>
                  <a:pt x="0" y="1764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03" name="Google Shape;403;p53" descr="A group of people at a market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" y="394291"/>
            <a:ext cx="2646001" cy="1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3" descr="A picture containing grass, mountain, outdoor, sk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799" y="394291"/>
            <a:ext cx="2646000" cy="1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 descr="A picture containing water, outdoor, place of worship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8396" y="394291"/>
            <a:ext cx="2205000" cy="1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 descr="Several shopping carts in a warehouse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85600" y="394291"/>
            <a:ext cx="2646000" cy="1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3" descr="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0704" y="2723322"/>
            <a:ext cx="2028652" cy="36754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line Rilis_2">
  <p:cSld name="Outline Rilis_2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/>
          <p:nvPr/>
        </p:nvSpPr>
        <p:spPr>
          <a:xfrm>
            <a:off x="0" y="2723322"/>
            <a:ext cx="12195175" cy="36868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4"/>
          <p:cNvSpPr txBox="1">
            <a:spLocks noGrp="1"/>
          </p:cNvSpPr>
          <p:nvPr>
            <p:ph type="sldNum" idx="12"/>
          </p:nvPr>
        </p:nvSpPr>
        <p:spPr>
          <a:xfrm>
            <a:off x="10078283" y="6555019"/>
            <a:ext cx="213415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title"/>
          </p:nvPr>
        </p:nvSpPr>
        <p:spPr>
          <a:xfrm>
            <a:off x="1186817" y="2864884"/>
            <a:ext cx="3755208" cy="332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2" name="Google Shape;412;p54"/>
          <p:cNvPicPr preferRelativeResize="0"/>
          <p:nvPr/>
        </p:nvPicPr>
        <p:blipFill rotWithShape="1">
          <a:blip r:embed="rId2">
            <a:alphaModFix/>
          </a:blip>
          <a:srcRect l="3666" t="13565" r="52852" b="6806"/>
          <a:stretch/>
        </p:blipFill>
        <p:spPr>
          <a:xfrm>
            <a:off x="928504" y="2600566"/>
            <a:ext cx="4357503" cy="39588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54"/>
          <p:cNvGrpSpPr/>
          <p:nvPr/>
        </p:nvGrpSpPr>
        <p:grpSpPr>
          <a:xfrm>
            <a:off x="4172589" y="2600566"/>
            <a:ext cx="1273542" cy="659037"/>
            <a:chOff x="4082536" y="2566764"/>
            <a:chExt cx="1273542" cy="659037"/>
          </a:xfrm>
        </p:grpSpPr>
        <p:sp>
          <p:nvSpPr>
            <p:cNvPr id="414" name="Google Shape;414;p54"/>
            <p:cNvSpPr/>
            <p:nvPr/>
          </p:nvSpPr>
          <p:spPr>
            <a:xfrm>
              <a:off x="4082536" y="2568687"/>
              <a:ext cx="1112482" cy="657114"/>
            </a:xfrm>
            <a:custGeom>
              <a:avLst/>
              <a:gdLst/>
              <a:ahLst/>
              <a:cxnLst/>
              <a:rect l="l" t="t" r="r" b="b"/>
              <a:pathLst>
                <a:path w="1112482" h="657114" extrusionOk="0">
                  <a:moveTo>
                    <a:pt x="6027" y="0"/>
                  </a:moveTo>
                  <a:lnTo>
                    <a:pt x="1112482" y="0"/>
                  </a:lnTo>
                  <a:lnTo>
                    <a:pt x="1112482" y="437577"/>
                  </a:lnTo>
                  <a:lnTo>
                    <a:pt x="1054604" y="501191"/>
                  </a:lnTo>
                  <a:cubicBezTo>
                    <a:pt x="942617" y="598069"/>
                    <a:pt x="793854" y="657114"/>
                    <a:pt x="630601" y="657114"/>
                  </a:cubicBezTo>
                  <a:cubicBezTo>
                    <a:pt x="282330" y="657114"/>
                    <a:pt x="0" y="388392"/>
                    <a:pt x="0" y="569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98"/>
                <a:buFont typeface="Calibri"/>
                <a:buNone/>
              </a:pPr>
              <a:endParaRPr sz="209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4135124" y="2566764"/>
              <a:ext cx="1055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50"/>
                <a:buFont typeface="Libre Franklin"/>
                <a:buNone/>
              </a:pPr>
              <a:r>
                <a:rPr lang="en-US" sz="850" b="0" i="0" u="none" strike="noStrike" cap="none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Penyedia</a:t>
              </a:r>
              <a:endParaRPr/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4254087" y="2683088"/>
              <a:ext cx="1055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50"/>
                <a:buFont typeface="Libre Franklin"/>
                <a:buNone/>
              </a:pPr>
              <a:r>
                <a:rPr lang="en-US" sz="850" b="0" i="0" u="none" strike="noStrike" cap="none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Data Statistik</a:t>
              </a:r>
              <a:endParaRPr/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4175471" y="2799412"/>
              <a:ext cx="1055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50"/>
                <a:buFont typeface="Libre Franklin"/>
                <a:buNone/>
              </a:pPr>
              <a:r>
                <a:rPr lang="en-US" sz="850" b="0" i="0" u="none" strike="noStrike" cap="none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Berkualitas untuk</a:t>
              </a:r>
              <a:endParaRPr/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4300186" y="2915736"/>
              <a:ext cx="1055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50"/>
                <a:buFont typeface="Libre Franklin"/>
                <a:buNone/>
              </a:pPr>
              <a:r>
                <a:rPr lang="en-US" sz="850" b="0" i="0" u="none" strike="noStrike" cap="none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Indonesia Maju </a:t>
              </a:r>
              <a:endParaRPr/>
            </a:p>
          </p:txBody>
        </p:sp>
      </p:grpSp>
      <p:pic>
        <p:nvPicPr>
          <p:cNvPr id="419" name="Google Shape;419;p5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704" y="2723322"/>
            <a:ext cx="2028652" cy="36754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20" name="Google Shape;420;p54" descr="A flag on a pol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r="22079"/>
          <a:stretch/>
        </p:blipFill>
        <p:spPr>
          <a:xfrm>
            <a:off x="8807616" y="392972"/>
            <a:ext cx="2061779" cy="1764000"/>
          </a:xfrm>
          <a:custGeom>
            <a:avLst/>
            <a:gdLst/>
            <a:ahLst/>
            <a:cxnLst/>
            <a:rect l="l" t="t" r="r" b="b"/>
            <a:pathLst>
              <a:path w="2061779" h="1764000" extrusionOk="0">
                <a:moveTo>
                  <a:pt x="0" y="0"/>
                </a:moveTo>
                <a:lnTo>
                  <a:pt x="331590" y="0"/>
                </a:lnTo>
                <a:lnTo>
                  <a:pt x="421729" y="4552"/>
                </a:lnTo>
                <a:cubicBezTo>
                  <a:pt x="866483" y="49719"/>
                  <a:pt x="1213550" y="425328"/>
                  <a:pt x="1213550" y="881998"/>
                </a:cubicBezTo>
                <a:lnTo>
                  <a:pt x="1213549" y="881998"/>
                </a:lnTo>
                <a:cubicBezTo>
                  <a:pt x="1213549" y="1369113"/>
                  <a:pt x="818664" y="1763998"/>
                  <a:pt x="331549" y="1763998"/>
                </a:cubicBezTo>
                <a:lnTo>
                  <a:pt x="2061779" y="1763998"/>
                </a:lnTo>
                <a:lnTo>
                  <a:pt x="2061779" y="1764000"/>
                </a:lnTo>
                <a:lnTo>
                  <a:pt x="0" y="1764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21" name="Google Shape;421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" y="394293"/>
            <a:ext cx="2646001" cy="176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44151" y="394291"/>
            <a:ext cx="2643296" cy="1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59945" y="394292"/>
            <a:ext cx="2351764" cy="176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86952" y="394293"/>
            <a:ext cx="1172995" cy="175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line Slide 1">
  <p:cSld name="Outline Slide 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>
            <a:spLocks noGrp="1"/>
          </p:cNvSpPr>
          <p:nvPr>
            <p:ph type="sldNum" idx="12"/>
          </p:nvPr>
        </p:nvSpPr>
        <p:spPr>
          <a:xfrm>
            <a:off x="11777843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872" y="408265"/>
            <a:ext cx="3799016" cy="604305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5"/>
          <p:cNvSpPr/>
          <p:nvPr/>
        </p:nvSpPr>
        <p:spPr>
          <a:xfrm>
            <a:off x="577258" y="406495"/>
            <a:ext cx="3800720" cy="6046598"/>
          </a:xfrm>
          <a:prstGeom prst="roundRect">
            <a:avLst>
              <a:gd name="adj" fmla="val 5170"/>
            </a:avLst>
          </a:prstGeom>
          <a:solidFill>
            <a:schemeClr val="accent3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5"/>
          <p:cNvSpPr/>
          <p:nvPr/>
        </p:nvSpPr>
        <p:spPr>
          <a:xfrm>
            <a:off x="1033171" y="6572128"/>
            <a:ext cx="2877994" cy="2874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E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5"/>
          <p:cNvSpPr/>
          <p:nvPr/>
        </p:nvSpPr>
        <p:spPr>
          <a:xfrm rot="10800000" flipH="1">
            <a:off x="1033171" y="-1"/>
            <a:ext cx="2877994" cy="2874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E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5"/>
          <p:cNvSpPr txBox="1"/>
          <p:nvPr/>
        </p:nvSpPr>
        <p:spPr>
          <a:xfrm>
            <a:off x="490509" y="6191422"/>
            <a:ext cx="2367828" cy="26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rgbClr val="DBF0F3"/>
                </a:solidFill>
                <a:latin typeface="Calibri"/>
                <a:ea typeface="Calibri"/>
                <a:cs typeface="Calibri"/>
                <a:sym typeface="Calibri"/>
              </a:rPr>
              <a:t>Photo by </a:t>
            </a:r>
            <a:r>
              <a:rPr lang="en-US" sz="1050" i="1" u="sng">
                <a:solidFill>
                  <a:srgbClr val="DBF0F3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Adeolu Eletu</a:t>
            </a:r>
            <a:r>
              <a:rPr lang="en-US" sz="1050" i="1">
                <a:solidFill>
                  <a:srgbClr val="DBF0F3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050" i="1" u="sng">
                <a:solidFill>
                  <a:srgbClr val="DBF0F3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050" i="1">
                <a:solidFill>
                  <a:srgbClr val="DBF0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50" i="1">
              <a:solidFill>
                <a:srgbClr val="DBF0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5"/>
          <p:cNvSpPr/>
          <p:nvPr/>
        </p:nvSpPr>
        <p:spPr>
          <a:xfrm>
            <a:off x="5127106" y="901909"/>
            <a:ext cx="6650569" cy="1232431"/>
          </a:xfrm>
          <a:prstGeom prst="roundRect">
            <a:avLst>
              <a:gd name="adj" fmla="val 16667"/>
            </a:avLst>
          </a:prstGeom>
          <a:solidFill>
            <a:srgbClr val="FFF1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4755512" y="1146532"/>
            <a:ext cx="743186" cy="74318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434" name="Google Shape;434;p55"/>
          <p:cNvSpPr/>
          <p:nvPr/>
        </p:nvSpPr>
        <p:spPr>
          <a:xfrm>
            <a:off x="5127106" y="2278075"/>
            <a:ext cx="6650569" cy="1232431"/>
          </a:xfrm>
          <a:prstGeom prst="roundRect">
            <a:avLst>
              <a:gd name="adj" fmla="val 16667"/>
            </a:avLst>
          </a:prstGeom>
          <a:solidFill>
            <a:srgbClr val="FFF1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5"/>
          <p:cNvSpPr/>
          <p:nvPr/>
        </p:nvSpPr>
        <p:spPr>
          <a:xfrm>
            <a:off x="4755512" y="2522698"/>
            <a:ext cx="743186" cy="74318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436" name="Google Shape;436;p55"/>
          <p:cNvSpPr/>
          <p:nvPr/>
        </p:nvSpPr>
        <p:spPr>
          <a:xfrm>
            <a:off x="5108891" y="3654240"/>
            <a:ext cx="6650569" cy="1232431"/>
          </a:xfrm>
          <a:prstGeom prst="roundRect">
            <a:avLst>
              <a:gd name="adj" fmla="val 16667"/>
            </a:avLst>
          </a:prstGeom>
          <a:solidFill>
            <a:srgbClr val="FFF1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5"/>
          <p:cNvSpPr/>
          <p:nvPr/>
        </p:nvSpPr>
        <p:spPr>
          <a:xfrm>
            <a:off x="4737297" y="3898863"/>
            <a:ext cx="743186" cy="74318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438" name="Google Shape;438;p55"/>
          <p:cNvSpPr/>
          <p:nvPr/>
        </p:nvSpPr>
        <p:spPr>
          <a:xfrm>
            <a:off x="5108891" y="5030405"/>
            <a:ext cx="6650569" cy="1232431"/>
          </a:xfrm>
          <a:prstGeom prst="roundRect">
            <a:avLst>
              <a:gd name="adj" fmla="val 16667"/>
            </a:avLst>
          </a:prstGeom>
          <a:solidFill>
            <a:srgbClr val="FFF1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5"/>
          <p:cNvSpPr/>
          <p:nvPr/>
        </p:nvSpPr>
        <p:spPr>
          <a:xfrm>
            <a:off x="4737297" y="5275028"/>
            <a:ext cx="743186" cy="74318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440" name="Google Shape;440;p55"/>
          <p:cNvSpPr txBox="1"/>
          <p:nvPr/>
        </p:nvSpPr>
        <p:spPr>
          <a:xfrm>
            <a:off x="934696" y="920385"/>
            <a:ext cx="2475735" cy="78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KERANGKA PAPARAN</a:t>
            </a:r>
            <a:endParaRPr/>
          </a:p>
        </p:txBody>
      </p:sp>
      <p:grpSp>
        <p:nvGrpSpPr>
          <p:cNvPr id="441" name="Google Shape;441;p55"/>
          <p:cNvGrpSpPr/>
          <p:nvPr/>
        </p:nvGrpSpPr>
        <p:grpSpPr>
          <a:xfrm>
            <a:off x="3267863" y="797771"/>
            <a:ext cx="548021" cy="980311"/>
            <a:chOff x="-2122691" y="372778"/>
            <a:chExt cx="1593437" cy="2850374"/>
          </a:xfrm>
        </p:grpSpPr>
        <p:sp>
          <p:nvSpPr>
            <p:cNvPr id="442" name="Google Shape;442;p55"/>
            <p:cNvSpPr/>
            <p:nvPr/>
          </p:nvSpPr>
          <p:spPr>
            <a:xfrm>
              <a:off x="-2033727" y="372778"/>
              <a:ext cx="1504473" cy="2836795"/>
            </a:xfrm>
            <a:custGeom>
              <a:avLst/>
              <a:gdLst/>
              <a:ahLst/>
              <a:cxnLst/>
              <a:rect l="l" t="t" r="r" b="b"/>
              <a:pathLst>
                <a:path w="1504473" h="2836795" extrusionOk="0">
                  <a:moveTo>
                    <a:pt x="0" y="1993220"/>
                  </a:moveTo>
                  <a:lnTo>
                    <a:pt x="1453134" y="2832182"/>
                  </a:lnTo>
                  <a:cubicBezTo>
                    <a:pt x="1469469" y="2841650"/>
                    <a:pt x="1490396" y="2836078"/>
                    <a:pt x="1499864" y="2819743"/>
                  </a:cubicBezTo>
                  <a:cubicBezTo>
                    <a:pt x="1502873" y="2814551"/>
                    <a:pt x="1504464" y="2808655"/>
                    <a:pt x="1504474" y="2802655"/>
                  </a:cubicBezTo>
                  <a:lnTo>
                    <a:pt x="1504474" y="888701"/>
                  </a:lnTo>
                  <a:cubicBezTo>
                    <a:pt x="1504417" y="855459"/>
                    <a:pt x="1486672" y="824760"/>
                    <a:pt x="1457897" y="808120"/>
                  </a:cubicBezTo>
                  <a:lnTo>
                    <a:pt x="69437" y="6210"/>
                  </a:lnTo>
                  <a:cubicBezTo>
                    <a:pt x="47292" y="-6574"/>
                    <a:pt x="18983" y="1013"/>
                    <a:pt x="6201" y="23154"/>
                  </a:cubicBezTo>
                  <a:cubicBezTo>
                    <a:pt x="2134" y="30194"/>
                    <a:pt x="0" y="38180"/>
                    <a:pt x="0" y="46310"/>
                  </a:cubicBezTo>
                  <a:close/>
                </a:path>
              </a:pathLst>
            </a:custGeom>
            <a:solidFill>
              <a:srgbClr val="0D42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55"/>
            <p:cNvSpPr/>
            <p:nvPr/>
          </p:nvSpPr>
          <p:spPr>
            <a:xfrm>
              <a:off x="-2033727" y="372778"/>
              <a:ext cx="1504473" cy="2836795"/>
            </a:xfrm>
            <a:custGeom>
              <a:avLst/>
              <a:gdLst/>
              <a:ahLst/>
              <a:cxnLst/>
              <a:rect l="l" t="t" r="r" b="b"/>
              <a:pathLst>
                <a:path w="1504473" h="2836795" extrusionOk="0">
                  <a:moveTo>
                    <a:pt x="0" y="1993220"/>
                  </a:moveTo>
                  <a:lnTo>
                    <a:pt x="1453134" y="2832182"/>
                  </a:lnTo>
                  <a:cubicBezTo>
                    <a:pt x="1469469" y="2841650"/>
                    <a:pt x="1490396" y="2836078"/>
                    <a:pt x="1499864" y="2819743"/>
                  </a:cubicBezTo>
                  <a:cubicBezTo>
                    <a:pt x="1502873" y="2814551"/>
                    <a:pt x="1504464" y="2808655"/>
                    <a:pt x="1504474" y="2802655"/>
                  </a:cubicBezTo>
                  <a:lnTo>
                    <a:pt x="1504474" y="888701"/>
                  </a:lnTo>
                  <a:cubicBezTo>
                    <a:pt x="1504417" y="855459"/>
                    <a:pt x="1486672" y="824760"/>
                    <a:pt x="1457897" y="808120"/>
                  </a:cubicBezTo>
                  <a:lnTo>
                    <a:pt x="69437" y="6210"/>
                  </a:lnTo>
                  <a:cubicBezTo>
                    <a:pt x="47292" y="-6574"/>
                    <a:pt x="18983" y="1013"/>
                    <a:pt x="6201" y="23154"/>
                  </a:cubicBezTo>
                  <a:cubicBezTo>
                    <a:pt x="2134" y="30194"/>
                    <a:pt x="0" y="38180"/>
                    <a:pt x="0" y="46310"/>
                  </a:cubicBezTo>
                  <a:close/>
                </a:path>
              </a:pathLst>
            </a:custGeom>
            <a:solidFill>
              <a:srgbClr val="4B8AA7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55"/>
            <p:cNvSpPr/>
            <p:nvPr/>
          </p:nvSpPr>
          <p:spPr>
            <a:xfrm>
              <a:off x="-1992579" y="509004"/>
              <a:ext cx="1332452" cy="2714148"/>
            </a:xfrm>
            <a:custGeom>
              <a:avLst/>
              <a:gdLst/>
              <a:ahLst/>
              <a:cxnLst/>
              <a:rect l="l" t="t" r="r" b="b"/>
              <a:pathLst>
                <a:path w="1332452" h="2714148" extrusionOk="0">
                  <a:moveTo>
                    <a:pt x="0" y="1944910"/>
                  </a:moveTo>
                  <a:lnTo>
                    <a:pt x="1332452" y="2714149"/>
                  </a:lnTo>
                  <a:lnTo>
                    <a:pt x="1332452" y="769239"/>
                  </a:lnTo>
                  <a:lnTo>
                    <a:pt x="0" y="0"/>
                  </a:lnTo>
                  <a:lnTo>
                    <a:pt x="0" y="1944910"/>
                  </a:ln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55"/>
            <p:cNvSpPr/>
            <p:nvPr/>
          </p:nvSpPr>
          <p:spPr>
            <a:xfrm>
              <a:off x="-1992579" y="509004"/>
              <a:ext cx="1332452" cy="2714148"/>
            </a:xfrm>
            <a:custGeom>
              <a:avLst/>
              <a:gdLst/>
              <a:ahLst/>
              <a:cxnLst/>
              <a:rect l="l" t="t" r="r" b="b"/>
              <a:pathLst>
                <a:path w="1332452" h="2714148" extrusionOk="0">
                  <a:moveTo>
                    <a:pt x="0" y="1944910"/>
                  </a:moveTo>
                  <a:lnTo>
                    <a:pt x="1332452" y="2714149"/>
                  </a:lnTo>
                  <a:lnTo>
                    <a:pt x="1332452" y="769239"/>
                  </a:lnTo>
                  <a:lnTo>
                    <a:pt x="0" y="0"/>
                  </a:lnTo>
                  <a:lnTo>
                    <a:pt x="0" y="194491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55"/>
            <p:cNvSpPr/>
            <p:nvPr/>
          </p:nvSpPr>
          <p:spPr>
            <a:xfrm>
              <a:off x="-2122691" y="509004"/>
              <a:ext cx="1462563" cy="2558796"/>
            </a:xfrm>
            <a:custGeom>
              <a:avLst/>
              <a:gdLst/>
              <a:ahLst/>
              <a:cxnLst/>
              <a:rect l="l" t="t" r="r" b="b"/>
              <a:pathLst>
                <a:path w="1462563" h="2558796" extrusionOk="0">
                  <a:moveTo>
                    <a:pt x="0" y="1789557"/>
                  </a:moveTo>
                  <a:lnTo>
                    <a:pt x="1332452" y="2558796"/>
                  </a:lnTo>
                  <a:lnTo>
                    <a:pt x="1462564" y="769239"/>
                  </a:lnTo>
                  <a:lnTo>
                    <a:pt x="130111" y="0"/>
                  </a:lnTo>
                  <a:lnTo>
                    <a:pt x="0" y="1789557"/>
                  </a:ln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55"/>
            <p:cNvSpPr/>
            <p:nvPr/>
          </p:nvSpPr>
          <p:spPr>
            <a:xfrm>
              <a:off x="-2122691" y="509003"/>
              <a:ext cx="1462562" cy="2558795"/>
            </a:xfrm>
            <a:custGeom>
              <a:avLst/>
              <a:gdLst/>
              <a:ahLst/>
              <a:cxnLst/>
              <a:rect l="l" t="t" r="r" b="b"/>
              <a:pathLst>
                <a:path w="1462563" h="2558796" extrusionOk="0">
                  <a:moveTo>
                    <a:pt x="0" y="1789557"/>
                  </a:moveTo>
                  <a:lnTo>
                    <a:pt x="1332452" y="2558796"/>
                  </a:lnTo>
                  <a:lnTo>
                    <a:pt x="1462564" y="769239"/>
                  </a:lnTo>
                  <a:lnTo>
                    <a:pt x="130111" y="0"/>
                  </a:lnTo>
                  <a:lnTo>
                    <a:pt x="0" y="1789557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55"/>
            <p:cNvSpPr/>
            <p:nvPr/>
          </p:nvSpPr>
          <p:spPr>
            <a:xfrm>
              <a:off x="-1992579" y="479762"/>
              <a:ext cx="1382934" cy="798480"/>
            </a:xfrm>
            <a:custGeom>
              <a:avLst/>
              <a:gdLst/>
              <a:ahLst/>
              <a:cxnLst/>
              <a:rect l="l" t="t" r="r" b="b"/>
              <a:pathLst>
                <a:path w="1382934" h="798480" extrusionOk="0">
                  <a:moveTo>
                    <a:pt x="0" y="29242"/>
                  </a:moveTo>
                  <a:lnTo>
                    <a:pt x="1332452" y="798481"/>
                  </a:lnTo>
                  <a:lnTo>
                    <a:pt x="1382935" y="769334"/>
                  </a:lnTo>
                  <a:lnTo>
                    <a:pt x="50483" y="0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55"/>
            <p:cNvSpPr/>
            <p:nvPr/>
          </p:nvSpPr>
          <p:spPr>
            <a:xfrm>
              <a:off x="-1992579" y="479762"/>
              <a:ext cx="1382934" cy="798480"/>
            </a:xfrm>
            <a:custGeom>
              <a:avLst/>
              <a:gdLst/>
              <a:ahLst/>
              <a:cxnLst/>
              <a:rect l="l" t="t" r="r" b="b"/>
              <a:pathLst>
                <a:path w="1382934" h="798480" extrusionOk="0">
                  <a:moveTo>
                    <a:pt x="0" y="29242"/>
                  </a:moveTo>
                  <a:lnTo>
                    <a:pt x="1332452" y="798481"/>
                  </a:lnTo>
                  <a:lnTo>
                    <a:pt x="1382935" y="769334"/>
                  </a:lnTo>
                  <a:lnTo>
                    <a:pt x="50483" y="0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55"/>
            <p:cNvSpPr/>
            <p:nvPr/>
          </p:nvSpPr>
          <p:spPr>
            <a:xfrm>
              <a:off x="-660127" y="1249096"/>
              <a:ext cx="50482" cy="1974056"/>
            </a:xfrm>
            <a:custGeom>
              <a:avLst/>
              <a:gdLst/>
              <a:ahLst/>
              <a:cxnLst/>
              <a:rect l="l" t="t" r="r" b="b"/>
              <a:pathLst>
                <a:path w="50482" h="1974056" extrusionOk="0">
                  <a:moveTo>
                    <a:pt x="50482" y="0"/>
                  </a:moveTo>
                  <a:lnTo>
                    <a:pt x="50482" y="1937480"/>
                  </a:lnTo>
                  <a:lnTo>
                    <a:pt x="0" y="1974056"/>
                  </a:lnTo>
                  <a:lnTo>
                    <a:pt x="0" y="29147"/>
                  </a:lnTo>
                  <a:lnTo>
                    <a:pt x="50482" y="0"/>
                  </a:ln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55"/>
            <p:cNvSpPr/>
            <p:nvPr/>
          </p:nvSpPr>
          <p:spPr>
            <a:xfrm>
              <a:off x="-660127" y="1249096"/>
              <a:ext cx="50482" cy="1974056"/>
            </a:xfrm>
            <a:custGeom>
              <a:avLst/>
              <a:gdLst/>
              <a:ahLst/>
              <a:cxnLst/>
              <a:rect l="l" t="t" r="r" b="b"/>
              <a:pathLst>
                <a:path w="50482" h="1974056" extrusionOk="0">
                  <a:moveTo>
                    <a:pt x="50482" y="0"/>
                  </a:moveTo>
                  <a:lnTo>
                    <a:pt x="50482" y="1937480"/>
                  </a:lnTo>
                  <a:lnTo>
                    <a:pt x="0" y="1974056"/>
                  </a:lnTo>
                  <a:lnTo>
                    <a:pt x="0" y="29147"/>
                  </a:lnTo>
                  <a:lnTo>
                    <a:pt x="50482" y="0"/>
                  </a:ln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55"/>
            <p:cNvSpPr/>
            <p:nvPr/>
          </p:nvSpPr>
          <p:spPr>
            <a:xfrm>
              <a:off x="-660127" y="1249096"/>
              <a:ext cx="50482" cy="1974056"/>
            </a:xfrm>
            <a:custGeom>
              <a:avLst/>
              <a:gdLst/>
              <a:ahLst/>
              <a:cxnLst/>
              <a:rect l="l" t="t" r="r" b="b"/>
              <a:pathLst>
                <a:path w="50482" h="1974056" extrusionOk="0">
                  <a:moveTo>
                    <a:pt x="50482" y="0"/>
                  </a:moveTo>
                  <a:lnTo>
                    <a:pt x="50482" y="1937480"/>
                  </a:lnTo>
                  <a:lnTo>
                    <a:pt x="0" y="1974056"/>
                  </a:lnTo>
                  <a:lnTo>
                    <a:pt x="0" y="29147"/>
                  </a:lnTo>
                  <a:lnTo>
                    <a:pt x="50482" y="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55"/>
            <p:cNvSpPr/>
            <p:nvPr/>
          </p:nvSpPr>
          <p:spPr>
            <a:xfrm>
              <a:off x="-1822651" y="965537"/>
              <a:ext cx="587918" cy="350616"/>
            </a:xfrm>
            <a:custGeom>
              <a:avLst/>
              <a:gdLst/>
              <a:ahLst/>
              <a:cxnLst/>
              <a:rect l="l" t="t" r="r" b="b"/>
              <a:pathLst>
                <a:path w="587918" h="350616" extrusionOk="0">
                  <a:moveTo>
                    <a:pt x="574355" y="350520"/>
                  </a:moveTo>
                  <a:cubicBezTo>
                    <a:pt x="572022" y="350520"/>
                    <a:pt x="569736" y="349929"/>
                    <a:pt x="567688" y="348805"/>
                  </a:cubicBezTo>
                  <a:lnTo>
                    <a:pt x="6665" y="24955"/>
                  </a:lnTo>
                  <a:cubicBezTo>
                    <a:pt x="274" y="21246"/>
                    <a:pt x="-1897" y="13058"/>
                    <a:pt x="1808" y="6667"/>
                  </a:cubicBezTo>
                  <a:cubicBezTo>
                    <a:pt x="5513" y="276"/>
                    <a:pt x="13704" y="-1900"/>
                    <a:pt x="20096" y="1809"/>
                  </a:cubicBezTo>
                  <a:lnTo>
                    <a:pt x="581118" y="325659"/>
                  </a:lnTo>
                  <a:cubicBezTo>
                    <a:pt x="587538" y="329269"/>
                    <a:pt x="589814" y="337404"/>
                    <a:pt x="586204" y="343824"/>
                  </a:cubicBezTo>
                  <a:cubicBezTo>
                    <a:pt x="583804" y="348091"/>
                    <a:pt x="579251" y="350701"/>
                    <a:pt x="574355" y="350615"/>
                  </a:cubicBezTo>
                  <a:close/>
                </a:path>
              </a:pathLst>
            </a:custGeom>
            <a:solidFill>
              <a:srgbClr val="0D42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5"/>
            <p:cNvSpPr/>
            <p:nvPr/>
          </p:nvSpPr>
          <p:spPr>
            <a:xfrm>
              <a:off x="-1835510" y="1080599"/>
              <a:ext cx="587919" cy="350616"/>
            </a:xfrm>
            <a:custGeom>
              <a:avLst/>
              <a:gdLst/>
              <a:ahLst/>
              <a:cxnLst/>
              <a:rect l="l" t="t" r="r" b="b"/>
              <a:pathLst>
                <a:path w="587919" h="350616" extrusionOk="0">
                  <a:moveTo>
                    <a:pt x="574355" y="350615"/>
                  </a:moveTo>
                  <a:cubicBezTo>
                    <a:pt x="572012" y="350624"/>
                    <a:pt x="569707" y="349996"/>
                    <a:pt x="567688" y="348805"/>
                  </a:cubicBezTo>
                  <a:lnTo>
                    <a:pt x="6665" y="24955"/>
                  </a:lnTo>
                  <a:cubicBezTo>
                    <a:pt x="274" y="21250"/>
                    <a:pt x="-1897" y="13058"/>
                    <a:pt x="1808" y="6667"/>
                  </a:cubicBezTo>
                  <a:cubicBezTo>
                    <a:pt x="5513" y="276"/>
                    <a:pt x="13704" y="-1900"/>
                    <a:pt x="20096" y="1809"/>
                  </a:cubicBezTo>
                  <a:lnTo>
                    <a:pt x="581118" y="325660"/>
                  </a:lnTo>
                  <a:cubicBezTo>
                    <a:pt x="587538" y="329269"/>
                    <a:pt x="589815" y="337404"/>
                    <a:pt x="586205" y="343824"/>
                  </a:cubicBezTo>
                  <a:cubicBezTo>
                    <a:pt x="583804" y="348091"/>
                    <a:pt x="579251" y="350701"/>
                    <a:pt x="574355" y="350615"/>
                  </a:cubicBezTo>
                  <a:close/>
                </a:path>
              </a:pathLst>
            </a:custGeom>
            <a:solidFill>
              <a:srgbClr val="0D42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55"/>
            <p:cNvSpPr/>
            <p:nvPr/>
          </p:nvSpPr>
          <p:spPr>
            <a:xfrm>
              <a:off x="-1166534" y="1279156"/>
              <a:ext cx="279357" cy="397327"/>
            </a:xfrm>
            <a:custGeom>
              <a:avLst/>
              <a:gdLst/>
              <a:ahLst/>
              <a:cxnLst/>
              <a:rect l="l" t="t" r="r" b="b"/>
              <a:pathLst>
                <a:path w="279357" h="397327" extrusionOk="0">
                  <a:moveTo>
                    <a:pt x="229134" y="397327"/>
                  </a:moveTo>
                  <a:cubicBezTo>
                    <a:pt x="223057" y="397327"/>
                    <a:pt x="217085" y="395746"/>
                    <a:pt x="211798" y="392755"/>
                  </a:cubicBezTo>
                  <a:lnTo>
                    <a:pt x="38348" y="296838"/>
                  </a:lnTo>
                  <a:cubicBezTo>
                    <a:pt x="12793" y="282837"/>
                    <a:pt x="-2133" y="255109"/>
                    <a:pt x="248" y="226068"/>
                  </a:cubicBezTo>
                  <a:lnTo>
                    <a:pt x="16726" y="32615"/>
                  </a:lnTo>
                  <a:cubicBezTo>
                    <a:pt x="18546" y="12870"/>
                    <a:pt x="36034" y="-1666"/>
                    <a:pt x="55779" y="154"/>
                  </a:cubicBezTo>
                  <a:cubicBezTo>
                    <a:pt x="60875" y="620"/>
                    <a:pt x="65809" y="2173"/>
                    <a:pt x="70257" y="4707"/>
                  </a:cubicBezTo>
                  <a:lnTo>
                    <a:pt x="252660" y="110053"/>
                  </a:lnTo>
                  <a:cubicBezTo>
                    <a:pt x="270311" y="120350"/>
                    <a:pt x="280607" y="139762"/>
                    <a:pt x="279235" y="160155"/>
                  </a:cubicBezTo>
                  <a:lnTo>
                    <a:pt x="264376" y="364085"/>
                  </a:lnTo>
                  <a:cubicBezTo>
                    <a:pt x="263471" y="376153"/>
                    <a:pt x="256471" y="386935"/>
                    <a:pt x="245803" y="392660"/>
                  </a:cubicBezTo>
                  <a:cubicBezTo>
                    <a:pt x="240707" y="395536"/>
                    <a:pt x="234982" y="397137"/>
                    <a:pt x="229134" y="397327"/>
                  </a:cubicBezTo>
                  <a:close/>
                  <a:moveTo>
                    <a:pt x="52826" y="26709"/>
                  </a:moveTo>
                  <a:cubicBezTo>
                    <a:pt x="48149" y="26690"/>
                    <a:pt x="44225" y="30243"/>
                    <a:pt x="43777" y="34901"/>
                  </a:cubicBezTo>
                  <a:lnTo>
                    <a:pt x="27299" y="228354"/>
                  </a:lnTo>
                  <a:cubicBezTo>
                    <a:pt x="25699" y="246794"/>
                    <a:pt x="35109" y="264444"/>
                    <a:pt x="51302" y="273407"/>
                  </a:cubicBezTo>
                  <a:lnTo>
                    <a:pt x="224752" y="369419"/>
                  </a:lnTo>
                  <a:cubicBezTo>
                    <a:pt x="227477" y="370810"/>
                    <a:pt x="230696" y="370810"/>
                    <a:pt x="233420" y="369419"/>
                  </a:cubicBezTo>
                  <a:cubicBezTo>
                    <a:pt x="236106" y="367962"/>
                    <a:pt x="237868" y="365228"/>
                    <a:pt x="238087" y="362180"/>
                  </a:cubicBezTo>
                  <a:lnTo>
                    <a:pt x="252946" y="158250"/>
                  </a:lnTo>
                  <a:cubicBezTo>
                    <a:pt x="253613" y="148096"/>
                    <a:pt x="248489" y="138428"/>
                    <a:pt x="239707" y="133294"/>
                  </a:cubicBezTo>
                  <a:lnTo>
                    <a:pt x="239707" y="133294"/>
                  </a:lnTo>
                  <a:lnTo>
                    <a:pt x="57208" y="27948"/>
                  </a:lnTo>
                  <a:cubicBezTo>
                    <a:pt x="55893" y="27128"/>
                    <a:pt x="54379" y="26690"/>
                    <a:pt x="52826" y="26709"/>
                  </a:cubicBezTo>
                  <a:close/>
                </a:path>
              </a:pathLst>
            </a:custGeom>
            <a:solidFill>
              <a:srgbClr val="008D36"/>
            </a:solidFill>
            <a:ln w="9525" cap="flat" cmpd="sng">
              <a:solidFill>
                <a:srgbClr val="4B8AA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55"/>
            <p:cNvSpPr/>
            <p:nvPr/>
          </p:nvSpPr>
          <p:spPr>
            <a:xfrm>
              <a:off x="-1862275" y="1442075"/>
              <a:ext cx="587919" cy="350615"/>
            </a:xfrm>
            <a:custGeom>
              <a:avLst/>
              <a:gdLst/>
              <a:ahLst/>
              <a:cxnLst/>
              <a:rect l="l" t="t" r="r" b="b"/>
              <a:pathLst>
                <a:path w="587919" h="350615" extrusionOk="0">
                  <a:moveTo>
                    <a:pt x="574355" y="350613"/>
                  </a:moveTo>
                  <a:cubicBezTo>
                    <a:pt x="572012" y="350613"/>
                    <a:pt x="569707" y="349985"/>
                    <a:pt x="567688" y="348803"/>
                  </a:cubicBezTo>
                  <a:lnTo>
                    <a:pt x="6665" y="24953"/>
                  </a:lnTo>
                  <a:cubicBezTo>
                    <a:pt x="274" y="21248"/>
                    <a:pt x="-1897" y="13057"/>
                    <a:pt x="1808" y="6665"/>
                  </a:cubicBezTo>
                  <a:cubicBezTo>
                    <a:pt x="5513" y="274"/>
                    <a:pt x="13704" y="-1898"/>
                    <a:pt x="20096" y="1808"/>
                  </a:cubicBezTo>
                  <a:lnTo>
                    <a:pt x="581118" y="325658"/>
                  </a:lnTo>
                  <a:cubicBezTo>
                    <a:pt x="587538" y="329268"/>
                    <a:pt x="589815" y="337402"/>
                    <a:pt x="586205" y="343822"/>
                  </a:cubicBezTo>
                  <a:cubicBezTo>
                    <a:pt x="583804" y="348089"/>
                    <a:pt x="579251" y="350699"/>
                    <a:pt x="574355" y="350613"/>
                  </a:cubicBezTo>
                  <a:close/>
                </a:path>
              </a:pathLst>
            </a:custGeom>
            <a:solidFill>
              <a:srgbClr val="0D425A">
                <a:alpha val="9764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-1875134" y="1557137"/>
              <a:ext cx="587919" cy="350615"/>
            </a:xfrm>
            <a:custGeom>
              <a:avLst/>
              <a:gdLst/>
              <a:ahLst/>
              <a:cxnLst/>
              <a:rect l="l" t="t" r="r" b="b"/>
              <a:pathLst>
                <a:path w="587919" h="350615" extrusionOk="0">
                  <a:moveTo>
                    <a:pt x="574355" y="350613"/>
                  </a:moveTo>
                  <a:cubicBezTo>
                    <a:pt x="572012" y="350613"/>
                    <a:pt x="569707" y="349985"/>
                    <a:pt x="567688" y="348804"/>
                  </a:cubicBezTo>
                  <a:lnTo>
                    <a:pt x="6666" y="24953"/>
                  </a:lnTo>
                  <a:cubicBezTo>
                    <a:pt x="274" y="21248"/>
                    <a:pt x="-1897" y="13057"/>
                    <a:pt x="1808" y="6666"/>
                  </a:cubicBezTo>
                  <a:cubicBezTo>
                    <a:pt x="5513" y="274"/>
                    <a:pt x="13704" y="-1897"/>
                    <a:pt x="20096" y="1808"/>
                  </a:cubicBezTo>
                  <a:lnTo>
                    <a:pt x="581118" y="325658"/>
                  </a:lnTo>
                  <a:cubicBezTo>
                    <a:pt x="587538" y="329268"/>
                    <a:pt x="589815" y="337402"/>
                    <a:pt x="586205" y="343822"/>
                  </a:cubicBezTo>
                  <a:cubicBezTo>
                    <a:pt x="583804" y="348089"/>
                    <a:pt x="579251" y="350699"/>
                    <a:pt x="574355" y="350613"/>
                  </a:cubicBezTo>
                  <a:close/>
                </a:path>
              </a:pathLst>
            </a:custGeom>
            <a:solidFill>
              <a:srgbClr val="0D42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-1206163" y="1756010"/>
              <a:ext cx="280030" cy="397008"/>
            </a:xfrm>
            <a:custGeom>
              <a:avLst/>
              <a:gdLst/>
              <a:ahLst/>
              <a:cxnLst/>
              <a:rect l="l" t="t" r="r" b="b"/>
              <a:pathLst>
                <a:path w="280030" h="397008" extrusionOk="0">
                  <a:moveTo>
                    <a:pt x="229139" y="397009"/>
                  </a:moveTo>
                  <a:cubicBezTo>
                    <a:pt x="223081" y="396980"/>
                    <a:pt x="217118" y="395437"/>
                    <a:pt x="211804" y="392532"/>
                  </a:cubicBezTo>
                  <a:lnTo>
                    <a:pt x="38353" y="296520"/>
                  </a:lnTo>
                  <a:cubicBezTo>
                    <a:pt x="12779" y="282537"/>
                    <a:pt x="-2157" y="254801"/>
                    <a:pt x="253" y="225749"/>
                  </a:cubicBezTo>
                  <a:lnTo>
                    <a:pt x="17398" y="32677"/>
                  </a:lnTo>
                  <a:cubicBezTo>
                    <a:pt x="19132" y="12970"/>
                    <a:pt x="36506" y="-1594"/>
                    <a:pt x="56213" y="140"/>
                  </a:cubicBezTo>
                  <a:cubicBezTo>
                    <a:pt x="61394" y="597"/>
                    <a:pt x="66414" y="2178"/>
                    <a:pt x="70929" y="4769"/>
                  </a:cubicBezTo>
                  <a:lnTo>
                    <a:pt x="253332" y="110116"/>
                  </a:lnTo>
                  <a:lnTo>
                    <a:pt x="253332" y="110116"/>
                  </a:lnTo>
                  <a:cubicBezTo>
                    <a:pt x="270992" y="120365"/>
                    <a:pt x="281288" y="139758"/>
                    <a:pt x="279907" y="160122"/>
                  </a:cubicBezTo>
                  <a:lnTo>
                    <a:pt x="265048" y="363862"/>
                  </a:lnTo>
                  <a:cubicBezTo>
                    <a:pt x="263658" y="382521"/>
                    <a:pt x="248132" y="396961"/>
                    <a:pt x="229425" y="397009"/>
                  </a:cubicBezTo>
                  <a:close/>
                  <a:moveTo>
                    <a:pt x="52831" y="26391"/>
                  </a:moveTo>
                  <a:cubicBezTo>
                    <a:pt x="51374" y="26410"/>
                    <a:pt x="49936" y="26772"/>
                    <a:pt x="48640" y="27439"/>
                  </a:cubicBezTo>
                  <a:cubicBezTo>
                    <a:pt x="45859" y="28829"/>
                    <a:pt x="44021" y="31582"/>
                    <a:pt x="43782" y="34678"/>
                  </a:cubicBezTo>
                  <a:lnTo>
                    <a:pt x="26923" y="228035"/>
                  </a:lnTo>
                  <a:cubicBezTo>
                    <a:pt x="25323" y="246476"/>
                    <a:pt x="34734" y="264125"/>
                    <a:pt x="50926" y="273089"/>
                  </a:cubicBezTo>
                  <a:lnTo>
                    <a:pt x="224377" y="369101"/>
                  </a:lnTo>
                  <a:cubicBezTo>
                    <a:pt x="227063" y="370653"/>
                    <a:pt x="230358" y="370653"/>
                    <a:pt x="233044" y="369101"/>
                  </a:cubicBezTo>
                  <a:cubicBezTo>
                    <a:pt x="235788" y="367700"/>
                    <a:pt x="237569" y="364938"/>
                    <a:pt x="237712" y="361861"/>
                  </a:cubicBezTo>
                  <a:lnTo>
                    <a:pt x="252571" y="157931"/>
                  </a:lnTo>
                  <a:cubicBezTo>
                    <a:pt x="253237" y="147778"/>
                    <a:pt x="248113" y="138110"/>
                    <a:pt x="239331" y="132976"/>
                  </a:cubicBezTo>
                  <a:lnTo>
                    <a:pt x="56832" y="27629"/>
                  </a:lnTo>
                  <a:cubicBezTo>
                    <a:pt x="55632" y="26877"/>
                    <a:pt x="54250" y="26448"/>
                    <a:pt x="52831" y="26391"/>
                  </a:cubicBezTo>
                  <a:close/>
                </a:path>
              </a:pathLst>
            </a:custGeom>
            <a:solidFill>
              <a:srgbClr val="4B8A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-1114140" y="1814971"/>
              <a:ext cx="269013" cy="187946"/>
            </a:xfrm>
            <a:custGeom>
              <a:avLst/>
              <a:gdLst/>
              <a:ahLst/>
              <a:cxnLst/>
              <a:rect l="l" t="t" r="r" b="b"/>
              <a:pathLst>
                <a:path w="269013" h="187946" extrusionOk="0">
                  <a:moveTo>
                    <a:pt x="52725" y="187839"/>
                  </a:moveTo>
                  <a:cubicBezTo>
                    <a:pt x="51554" y="187982"/>
                    <a:pt x="50372" y="187982"/>
                    <a:pt x="49201" y="187839"/>
                  </a:cubicBezTo>
                  <a:cubicBezTo>
                    <a:pt x="45124" y="186725"/>
                    <a:pt x="41809" y="183762"/>
                    <a:pt x="40247" y="179838"/>
                  </a:cubicBezTo>
                  <a:lnTo>
                    <a:pt x="623" y="80397"/>
                  </a:lnTo>
                  <a:cubicBezTo>
                    <a:pt x="-1596" y="73377"/>
                    <a:pt x="2300" y="65881"/>
                    <a:pt x="9320" y="63662"/>
                  </a:cubicBezTo>
                  <a:cubicBezTo>
                    <a:pt x="15759" y="61623"/>
                    <a:pt x="22693" y="64728"/>
                    <a:pt x="25484" y="70872"/>
                  </a:cubicBezTo>
                  <a:lnTo>
                    <a:pt x="58726" y="152787"/>
                  </a:lnTo>
                  <a:lnTo>
                    <a:pt x="248083" y="2292"/>
                  </a:lnTo>
                  <a:cubicBezTo>
                    <a:pt x="254236" y="-1851"/>
                    <a:pt x="262580" y="-223"/>
                    <a:pt x="266723" y="5931"/>
                  </a:cubicBezTo>
                  <a:cubicBezTo>
                    <a:pt x="270409" y="11407"/>
                    <a:pt x="269571" y="18742"/>
                    <a:pt x="264752" y="23247"/>
                  </a:cubicBezTo>
                  <a:lnTo>
                    <a:pt x="61012" y="185172"/>
                  </a:lnTo>
                  <a:cubicBezTo>
                    <a:pt x="58621" y="186963"/>
                    <a:pt x="55707" y="187906"/>
                    <a:pt x="52725" y="187839"/>
                  </a:cubicBezTo>
                  <a:close/>
                </a:path>
              </a:pathLst>
            </a:custGeom>
            <a:solidFill>
              <a:srgbClr val="008D36"/>
            </a:solidFill>
            <a:ln w="9525" cap="flat" cmpd="sng">
              <a:solidFill>
                <a:srgbClr val="0D425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-1901520" y="1918758"/>
              <a:ext cx="587537" cy="350465"/>
            </a:xfrm>
            <a:custGeom>
              <a:avLst/>
              <a:gdLst/>
              <a:ahLst/>
              <a:cxnLst/>
              <a:rect l="l" t="t" r="r" b="b"/>
              <a:pathLst>
                <a:path w="587537" h="350465" extrusionOk="0">
                  <a:moveTo>
                    <a:pt x="574072" y="350466"/>
                  </a:moveTo>
                  <a:cubicBezTo>
                    <a:pt x="571729" y="350475"/>
                    <a:pt x="569424" y="349846"/>
                    <a:pt x="567404" y="348656"/>
                  </a:cubicBezTo>
                  <a:lnTo>
                    <a:pt x="6287" y="24806"/>
                  </a:lnTo>
                  <a:cubicBezTo>
                    <a:pt x="10" y="20862"/>
                    <a:pt x="-1886" y="12576"/>
                    <a:pt x="2057" y="6289"/>
                  </a:cubicBezTo>
                  <a:cubicBezTo>
                    <a:pt x="5791" y="336"/>
                    <a:pt x="13497" y="-1731"/>
                    <a:pt x="19717" y="1565"/>
                  </a:cubicBezTo>
                  <a:lnTo>
                    <a:pt x="580740" y="325415"/>
                  </a:lnTo>
                  <a:cubicBezTo>
                    <a:pt x="587159" y="329025"/>
                    <a:pt x="589436" y="337159"/>
                    <a:pt x="585816" y="343579"/>
                  </a:cubicBezTo>
                  <a:cubicBezTo>
                    <a:pt x="583435" y="347818"/>
                    <a:pt x="578930" y="350418"/>
                    <a:pt x="574072" y="350370"/>
                  </a:cubicBezTo>
                  <a:close/>
                </a:path>
              </a:pathLst>
            </a:custGeom>
            <a:solidFill>
              <a:srgbClr val="0D42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-1914758" y="2033768"/>
              <a:ext cx="587819" cy="350708"/>
            </a:xfrm>
            <a:custGeom>
              <a:avLst/>
              <a:gdLst/>
              <a:ahLst/>
              <a:cxnLst/>
              <a:rect l="l" t="t" r="r" b="b"/>
              <a:pathLst>
                <a:path w="587819" h="350708" extrusionOk="0">
                  <a:moveTo>
                    <a:pt x="574451" y="350613"/>
                  </a:moveTo>
                  <a:cubicBezTo>
                    <a:pt x="572079" y="350613"/>
                    <a:pt x="569746" y="349985"/>
                    <a:pt x="567688" y="348804"/>
                  </a:cubicBezTo>
                  <a:lnTo>
                    <a:pt x="6666" y="24954"/>
                  </a:lnTo>
                  <a:cubicBezTo>
                    <a:pt x="274" y="21248"/>
                    <a:pt x="-1897" y="13057"/>
                    <a:pt x="1808" y="6665"/>
                  </a:cubicBezTo>
                  <a:cubicBezTo>
                    <a:pt x="5513" y="274"/>
                    <a:pt x="13704" y="-1897"/>
                    <a:pt x="20096" y="1808"/>
                  </a:cubicBezTo>
                  <a:lnTo>
                    <a:pt x="581118" y="325658"/>
                  </a:lnTo>
                  <a:cubicBezTo>
                    <a:pt x="587538" y="329372"/>
                    <a:pt x="589729" y="337593"/>
                    <a:pt x="586005" y="344012"/>
                  </a:cubicBezTo>
                  <a:cubicBezTo>
                    <a:pt x="583614" y="348137"/>
                    <a:pt x="579223" y="350689"/>
                    <a:pt x="574451" y="350709"/>
                  </a:cubicBezTo>
                  <a:close/>
                </a:path>
              </a:pathLst>
            </a:custGeom>
            <a:solidFill>
              <a:srgbClr val="0D42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5"/>
            <p:cNvSpPr/>
            <p:nvPr/>
          </p:nvSpPr>
          <p:spPr>
            <a:xfrm>
              <a:off x="-1246162" y="2232334"/>
              <a:ext cx="279270" cy="397220"/>
            </a:xfrm>
            <a:custGeom>
              <a:avLst/>
              <a:gdLst/>
              <a:ahLst/>
              <a:cxnLst/>
              <a:rect l="l" t="t" r="r" b="b"/>
              <a:pathLst>
                <a:path w="279270" h="397220" extrusionOk="0">
                  <a:moveTo>
                    <a:pt x="229515" y="397220"/>
                  </a:moveTo>
                  <a:cubicBezTo>
                    <a:pt x="223476" y="397249"/>
                    <a:pt x="217532" y="395706"/>
                    <a:pt x="212275" y="392744"/>
                  </a:cubicBezTo>
                  <a:lnTo>
                    <a:pt x="38348" y="296732"/>
                  </a:lnTo>
                  <a:cubicBezTo>
                    <a:pt x="12792" y="282730"/>
                    <a:pt x="-2133" y="255003"/>
                    <a:pt x="248" y="225961"/>
                  </a:cubicBezTo>
                  <a:lnTo>
                    <a:pt x="16821" y="32603"/>
                  </a:lnTo>
                  <a:cubicBezTo>
                    <a:pt x="17822" y="20430"/>
                    <a:pt x="25023" y="9639"/>
                    <a:pt x="35871" y="4028"/>
                  </a:cubicBezTo>
                  <a:cubicBezTo>
                    <a:pt x="46711" y="-1601"/>
                    <a:pt x="59675" y="-1315"/>
                    <a:pt x="70257" y="4790"/>
                  </a:cubicBezTo>
                  <a:lnTo>
                    <a:pt x="252660" y="110137"/>
                  </a:lnTo>
                  <a:lnTo>
                    <a:pt x="252660" y="110137"/>
                  </a:lnTo>
                  <a:cubicBezTo>
                    <a:pt x="270291" y="120443"/>
                    <a:pt x="280559" y="139864"/>
                    <a:pt x="279140" y="160238"/>
                  </a:cubicBezTo>
                  <a:lnTo>
                    <a:pt x="264281" y="364169"/>
                  </a:lnTo>
                  <a:cubicBezTo>
                    <a:pt x="263348" y="376227"/>
                    <a:pt x="256347" y="386990"/>
                    <a:pt x="245707" y="392744"/>
                  </a:cubicBezTo>
                  <a:cubicBezTo>
                    <a:pt x="240735" y="395487"/>
                    <a:pt x="235191" y="397020"/>
                    <a:pt x="229515" y="397220"/>
                  </a:cubicBezTo>
                  <a:close/>
                  <a:moveTo>
                    <a:pt x="53207" y="26698"/>
                  </a:moveTo>
                  <a:cubicBezTo>
                    <a:pt x="51759" y="26688"/>
                    <a:pt x="50321" y="27022"/>
                    <a:pt x="49016" y="27650"/>
                  </a:cubicBezTo>
                  <a:cubicBezTo>
                    <a:pt x="46320" y="29136"/>
                    <a:pt x="44511" y="31832"/>
                    <a:pt x="44158" y="34889"/>
                  </a:cubicBezTo>
                  <a:lnTo>
                    <a:pt x="27680" y="228247"/>
                  </a:lnTo>
                  <a:cubicBezTo>
                    <a:pt x="26061" y="246697"/>
                    <a:pt x="35471" y="264356"/>
                    <a:pt x="51683" y="273300"/>
                  </a:cubicBezTo>
                  <a:lnTo>
                    <a:pt x="225228" y="369312"/>
                  </a:lnTo>
                  <a:cubicBezTo>
                    <a:pt x="229477" y="371741"/>
                    <a:pt x="234887" y="370265"/>
                    <a:pt x="237316" y="366026"/>
                  </a:cubicBezTo>
                  <a:cubicBezTo>
                    <a:pt x="237992" y="364845"/>
                    <a:pt x="238383" y="363521"/>
                    <a:pt x="238468" y="362168"/>
                  </a:cubicBezTo>
                  <a:lnTo>
                    <a:pt x="253327" y="158143"/>
                  </a:lnTo>
                  <a:cubicBezTo>
                    <a:pt x="254041" y="147980"/>
                    <a:pt x="248907" y="138293"/>
                    <a:pt x="240087" y="133187"/>
                  </a:cubicBezTo>
                  <a:lnTo>
                    <a:pt x="57398" y="27841"/>
                  </a:lnTo>
                  <a:cubicBezTo>
                    <a:pt x="56112" y="27146"/>
                    <a:pt x="54674" y="26755"/>
                    <a:pt x="53207" y="26698"/>
                  </a:cubicBezTo>
                  <a:close/>
                </a:path>
              </a:pathLst>
            </a:custGeom>
            <a:solidFill>
              <a:srgbClr val="4B8A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5"/>
            <p:cNvSpPr/>
            <p:nvPr/>
          </p:nvSpPr>
          <p:spPr>
            <a:xfrm>
              <a:off x="-1667491" y="547493"/>
              <a:ext cx="728993" cy="620641"/>
            </a:xfrm>
            <a:custGeom>
              <a:avLst/>
              <a:gdLst/>
              <a:ahLst/>
              <a:cxnLst/>
              <a:rect l="l" t="t" r="r" b="b"/>
              <a:pathLst>
                <a:path w="728993" h="620641" extrusionOk="0">
                  <a:moveTo>
                    <a:pt x="641509" y="620641"/>
                  </a:moveTo>
                  <a:cubicBezTo>
                    <a:pt x="631489" y="620679"/>
                    <a:pt x="621630" y="618088"/>
                    <a:pt x="612934" y="613116"/>
                  </a:cubicBezTo>
                  <a:lnTo>
                    <a:pt x="373952" y="478147"/>
                  </a:lnTo>
                  <a:cubicBezTo>
                    <a:pt x="371304" y="476656"/>
                    <a:pt x="369256" y="474303"/>
                    <a:pt x="368141" y="471480"/>
                  </a:cubicBezTo>
                  <a:cubicBezTo>
                    <a:pt x="356597" y="441670"/>
                    <a:pt x="335975" y="416246"/>
                    <a:pt x="309182" y="398804"/>
                  </a:cubicBezTo>
                  <a:cubicBezTo>
                    <a:pt x="299657" y="393089"/>
                    <a:pt x="274701" y="381754"/>
                    <a:pt x="261557" y="400899"/>
                  </a:cubicBezTo>
                  <a:cubicBezTo>
                    <a:pt x="257546" y="406450"/>
                    <a:pt x="250022" y="408128"/>
                    <a:pt x="244030" y="404805"/>
                  </a:cubicBezTo>
                  <a:lnTo>
                    <a:pt x="38100" y="289171"/>
                  </a:lnTo>
                  <a:cubicBezTo>
                    <a:pt x="14545" y="275573"/>
                    <a:pt x="29" y="250454"/>
                    <a:pt x="0" y="223258"/>
                  </a:cubicBezTo>
                  <a:lnTo>
                    <a:pt x="0" y="76764"/>
                  </a:lnTo>
                  <a:cubicBezTo>
                    <a:pt x="29" y="44306"/>
                    <a:pt x="18917" y="14822"/>
                    <a:pt x="48387" y="1230"/>
                  </a:cubicBezTo>
                  <a:cubicBezTo>
                    <a:pt x="52331" y="-593"/>
                    <a:pt x="56912" y="-379"/>
                    <a:pt x="60674" y="1802"/>
                  </a:cubicBezTo>
                  <a:lnTo>
                    <a:pt x="722281" y="386231"/>
                  </a:lnTo>
                  <a:cubicBezTo>
                    <a:pt x="728672" y="389890"/>
                    <a:pt x="730891" y="398038"/>
                    <a:pt x="727224" y="404429"/>
                  </a:cubicBezTo>
                  <a:cubicBezTo>
                    <a:pt x="725796" y="406930"/>
                    <a:pt x="723595" y="408899"/>
                    <a:pt x="720947" y="410043"/>
                  </a:cubicBezTo>
                  <a:cubicBezTo>
                    <a:pt x="708088" y="415680"/>
                    <a:pt x="699792" y="428391"/>
                    <a:pt x="699802" y="442428"/>
                  </a:cubicBezTo>
                  <a:lnTo>
                    <a:pt x="699802" y="562634"/>
                  </a:lnTo>
                  <a:cubicBezTo>
                    <a:pt x="699983" y="583236"/>
                    <a:pt x="689067" y="602344"/>
                    <a:pt x="671227" y="612640"/>
                  </a:cubicBezTo>
                  <a:cubicBezTo>
                    <a:pt x="662226" y="617936"/>
                    <a:pt x="651958" y="620698"/>
                    <a:pt x="641509" y="620641"/>
                  </a:cubicBezTo>
                  <a:close/>
                  <a:moveTo>
                    <a:pt x="390716" y="457097"/>
                  </a:moveTo>
                  <a:lnTo>
                    <a:pt x="626174" y="589780"/>
                  </a:lnTo>
                  <a:cubicBezTo>
                    <a:pt x="641147" y="598248"/>
                    <a:pt x="660149" y="592980"/>
                    <a:pt x="668617" y="578007"/>
                  </a:cubicBezTo>
                  <a:cubicBezTo>
                    <a:pt x="671274" y="573321"/>
                    <a:pt x="672665" y="568025"/>
                    <a:pt x="672655" y="562634"/>
                  </a:cubicBezTo>
                  <a:lnTo>
                    <a:pt x="672655" y="442428"/>
                  </a:lnTo>
                  <a:cubicBezTo>
                    <a:pt x="672646" y="426142"/>
                    <a:pt x="679047" y="410507"/>
                    <a:pt x="690467" y="398899"/>
                  </a:cubicBezTo>
                  <a:lnTo>
                    <a:pt x="53245" y="28662"/>
                  </a:lnTo>
                  <a:cubicBezTo>
                    <a:pt x="36786" y="38946"/>
                    <a:pt x="26670" y="56881"/>
                    <a:pt x="26384" y="76287"/>
                  </a:cubicBezTo>
                  <a:lnTo>
                    <a:pt x="26384" y="223258"/>
                  </a:lnTo>
                  <a:cubicBezTo>
                    <a:pt x="26403" y="240892"/>
                    <a:pt x="35900" y="257156"/>
                    <a:pt x="51245" y="265835"/>
                  </a:cubicBezTo>
                  <a:lnTo>
                    <a:pt x="247174" y="376230"/>
                  </a:lnTo>
                  <a:cubicBezTo>
                    <a:pt x="265748" y="359847"/>
                    <a:pt x="293846" y="359275"/>
                    <a:pt x="322231" y="375658"/>
                  </a:cubicBezTo>
                  <a:cubicBezTo>
                    <a:pt x="352930" y="395070"/>
                    <a:pt x="376857" y="423522"/>
                    <a:pt x="390716" y="457097"/>
                  </a:cubicBezTo>
                  <a:close/>
                </a:path>
              </a:pathLst>
            </a:custGeom>
            <a:solidFill>
              <a:srgbClr val="008D36"/>
            </a:solidFill>
            <a:ln w="9525" cap="flat" cmpd="sng">
              <a:solidFill>
                <a:srgbClr val="0D425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-1158339" y="2296908"/>
              <a:ext cx="269013" cy="187946"/>
            </a:xfrm>
            <a:custGeom>
              <a:avLst/>
              <a:gdLst/>
              <a:ahLst/>
              <a:cxnLst/>
              <a:rect l="l" t="t" r="r" b="b"/>
              <a:pathLst>
                <a:path w="269013" h="187946" extrusionOk="0">
                  <a:moveTo>
                    <a:pt x="52725" y="187839"/>
                  </a:moveTo>
                  <a:cubicBezTo>
                    <a:pt x="51554" y="187982"/>
                    <a:pt x="50372" y="187982"/>
                    <a:pt x="49201" y="187839"/>
                  </a:cubicBezTo>
                  <a:cubicBezTo>
                    <a:pt x="45124" y="186725"/>
                    <a:pt x="41809" y="183762"/>
                    <a:pt x="40247" y="179838"/>
                  </a:cubicBezTo>
                  <a:lnTo>
                    <a:pt x="623" y="80397"/>
                  </a:lnTo>
                  <a:cubicBezTo>
                    <a:pt x="-1596" y="73377"/>
                    <a:pt x="2300" y="65881"/>
                    <a:pt x="9320" y="63662"/>
                  </a:cubicBezTo>
                  <a:cubicBezTo>
                    <a:pt x="15759" y="61623"/>
                    <a:pt x="22693" y="64728"/>
                    <a:pt x="25484" y="70872"/>
                  </a:cubicBezTo>
                  <a:lnTo>
                    <a:pt x="58726" y="152787"/>
                  </a:lnTo>
                  <a:lnTo>
                    <a:pt x="248083" y="2292"/>
                  </a:lnTo>
                  <a:cubicBezTo>
                    <a:pt x="254236" y="-1851"/>
                    <a:pt x="262580" y="-223"/>
                    <a:pt x="266723" y="5931"/>
                  </a:cubicBezTo>
                  <a:cubicBezTo>
                    <a:pt x="270409" y="11407"/>
                    <a:pt x="269571" y="18742"/>
                    <a:pt x="264752" y="23247"/>
                  </a:cubicBezTo>
                  <a:lnTo>
                    <a:pt x="61012" y="185172"/>
                  </a:lnTo>
                  <a:cubicBezTo>
                    <a:pt x="58621" y="186963"/>
                    <a:pt x="55707" y="187906"/>
                    <a:pt x="52725" y="187839"/>
                  </a:cubicBezTo>
                  <a:close/>
                </a:path>
              </a:pathLst>
            </a:custGeom>
            <a:solidFill>
              <a:srgbClr val="008D36"/>
            </a:solidFill>
            <a:ln w="9525" cap="flat" cmpd="sng">
              <a:solidFill>
                <a:srgbClr val="0D425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55"/>
            <p:cNvSpPr/>
            <p:nvPr/>
          </p:nvSpPr>
          <p:spPr>
            <a:xfrm>
              <a:off x="-1079857" y="1342326"/>
              <a:ext cx="270415" cy="188436"/>
            </a:xfrm>
            <a:custGeom>
              <a:avLst/>
              <a:gdLst/>
              <a:ahLst/>
              <a:cxnLst/>
              <a:rect l="l" t="t" r="r" b="b"/>
              <a:pathLst>
                <a:path w="270415" h="188436" extrusionOk="0">
                  <a:moveTo>
                    <a:pt x="53018" y="188329"/>
                  </a:moveTo>
                  <a:cubicBezTo>
                    <a:pt x="51846" y="188472"/>
                    <a:pt x="50665" y="188472"/>
                    <a:pt x="49493" y="188329"/>
                  </a:cubicBezTo>
                  <a:cubicBezTo>
                    <a:pt x="45417" y="187215"/>
                    <a:pt x="42102" y="184252"/>
                    <a:pt x="40540" y="180328"/>
                  </a:cubicBezTo>
                  <a:lnTo>
                    <a:pt x="916" y="80792"/>
                  </a:lnTo>
                  <a:cubicBezTo>
                    <a:pt x="-1751" y="73924"/>
                    <a:pt x="1602" y="66190"/>
                    <a:pt x="8441" y="63456"/>
                  </a:cubicBezTo>
                  <a:cubicBezTo>
                    <a:pt x="15213" y="60694"/>
                    <a:pt x="22938" y="63933"/>
                    <a:pt x="25700" y="70705"/>
                  </a:cubicBezTo>
                  <a:cubicBezTo>
                    <a:pt x="25729" y="70762"/>
                    <a:pt x="25757" y="70829"/>
                    <a:pt x="25776" y="70886"/>
                  </a:cubicBezTo>
                  <a:lnTo>
                    <a:pt x="58733" y="153658"/>
                  </a:lnTo>
                  <a:lnTo>
                    <a:pt x="248375" y="3068"/>
                  </a:lnTo>
                  <a:cubicBezTo>
                    <a:pt x="254043" y="-1628"/>
                    <a:pt x="262453" y="-847"/>
                    <a:pt x="267149" y="4820"/>
                  </a:cubicBezTo>
                  <a:cubicBezTo>
                    <a:pt x="267244" y="4935"/>
                    <a:pt x="267340" y="5049"/>
                    <a:pt x="267425" y="5163"/>
                  </a:cubicBezTo>
                  <a:cubicBezTo>
                    <a:pt x="272112" y="10983"/>
                    <a:pt x="271188" y="19498"/>
                    <a:pt x="265368" y="24185"/>
                  </a:cubicBezTo>
                  <a:cubicBezTo>
                    <a:pt x="265358" y="24194"/>
                    <a:pt x="265339" y="24204"/>
                    <a:pt x="265330" y="24213"/>
                  </a:cubicBezTo>
                  <a:lnTo>
                    <a:pt x="61590" y="186138"/>
                  </a:lnTo>
                  <a:cubicBezTo>
                    <a:pt x="59066" y="187834"/>
                    <a:pt x="56047" y="188605"/>
                    <a:pt x="53018" y="188329"/>
                  </a:cubicBezTo>
                  <a:close/>
                </a:path>
              </a:pathLst>
            </a:custGeom>
            <a:solidFill>
              <a:srgbClr val="008D36"/>
            </a:solidFill>
            <a:ln w="9525" cap="flat" cmpd="sng">
              <a:solidFill>
                <a:srgbClr val="0D425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kat Slide 2">
  <p:cSld name="Sekat Slide 2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6"/>
          <p:cNvPicPr preferRelativeResize="0"/>
          <p:nvPr/>
        </p:nvPicPr>
        <p:blipFill rotWithShape="1">
          <a:blip r:embed="rId2">
            <a:alphaModFix/>
          </a:blip>
          <a:srcRect t="15916" b="2494"/>
          <a:stretch/>
        </p:blipFill>
        <p:spPr>
          <a:xfrm>
            <a:off x="0" y="0"/>
            <a:ext cx="12195175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6"/>
          <p:cNvSpPr/>
          <p:nvPr/>
        </p:nvSpPr>
        <p:spPr>
          <a:xfrm>
            <a:off x="176" y="0"/>
            <a:ext cx="12194822" cy="6859591"/>
          </a:xfrm>
          <a:prstGeom prst="rect">
            <a:avLst/>
          </a:prstGeom>
          <a:solidFill>
            <a:schemeClr val="accent3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p56"/>
          <p:cNvGrpSpPr/>
          <p:nvPr/>
        </p:nvGrpSpPr>
        <p:grpSpPr>
          <a:xfrm>
            <a:off x="1411791" y="1368742"/>
            <a:ext cx="3452024" cy="4380927"/>
            <a:chOff x="1525588" y="1368425"/>
            <a:chExt cx="3451225" cy="4379913"/>
          </a:xfrm>
        </p:grpSpPr>
        <p:sp>
          <p:nvSpPr>
            <p:cNvPr id="470" name="Google Shape;470;p56"/>
            <p:cNvSpPr/>
            <p:nvPr/>
          </p:nvSpPr>
          <p:spPr>
            <a:xfrm>
              <a:off x="1719263" y="2157413"/>
              <a:ext cx="2800350" cy="2801937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1" name="Google Shape;471;p56"/>
            <p:cNvCxnSpPr/>
            <p:nvPr/>
          </p:nvCxnSpPr>
          <p:spPr>
            <a:xfrm>
              <a:off x="2714625" y="1368425"/>
              <a:ext cx="1355725" cy="135731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56"/>
            <p:cNvCxnSpPr/>
            <p:nvPr/>
          </p:nvCxnSpPr>
          <p:spPr>
            <a:xfrm rot="10800000" flipH="1">
              <a:off x="2322513" y="3092450"/>
              <a:ext cx="2654300" cy="265588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56"/>
            <p:cNvCxnSpPr/>
            <p:nvPr/>
          </p:nvCxnSpPr>
          <p:spPr>
            <a:xfrm flipH="1">
              <a:off x="1525588" y="1773238"/>
              <a:ext cx="1581150" cy="158115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4" name="Google Shape;474;p56"/>
          <p:cNvGrpSpPr/>
          <p:nvPr/>
        </p:nvGrpSpPr>
        <p:grpSpPr>
          <a:xfrm rot="10800000" flipH="1">
            <a:off x="2447080" y="4144336"/>
            <a:ext cx="1117859" cy="140781"/>
            <a:chOff x="7325756" y="6126083"/>
            <a:chExt cx="812214" cy="102290"/>
          </a:xfrm>
        </p:grpSpPr>
        <p:sp>
          <p:nvSpPr>
            <p:cNvPr id="475" name="Google Shape;475;p56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">
  <p:cSld name="Dua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57"/>
          <p:cNvSpPr txBox="1">
            <a:spLocks noGrp="1"/>
          </p:cNvSpPr>
          <p:nvPr>
            <p:ph type="title"/>
          </p:nvPr>
        </p:nvSpPr>
        <p:spPr>
          <a:xfrm>
            <a:off x="278822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1"/>
              <a:buFont typeface="Libre Franklin Medium"/>
              <a:buNone/>
              <a:defRPr sz="3600" b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3" name="Google Shape;483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33804" y="207016"/>
            <a:ext cx="1440001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7"/>
          <p:cNvSpPr/>
          <p:nvPr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ma">
  <p:cSld name="Lima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7" name="Google Shape;487;p58"/>
          <p:cNvSpPr/>
          <p:nvPr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8"/>
          <p:cNvSpPr txBox="1">
            <a:spLocks noGrp="1"/>
          </p:cNvSpPr>
          <p:nvPr>
            <p:ph type="title"/>
          </p:nvPr>
        </p:nvSpPr>
        <p:spPr>
          <a:xfrm>
            <a:off x="278822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1"/>
              <a:buFont typeface="Libre Franklin Medium"/>
              <a:buNone/>
              <a:defRPr sz="3600" b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9" name="Google Shape;489;p58" descr="A logo with different color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37610" y="177800"/>
            <a:ext cx="800715" cy="59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juh">
  <p:cSld name="Tujuh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p59"/>
          <p:cNvSpPr/>
          <p:nvPr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9"/>
          <p:cNvSpPr txBox="1">
            <a:spLocks noGrp="1"/>
          </p:cNvSpPr>
          <p:nvPr>
            <p:ph type="title"/>
          </p:nvPr>
        </p:nvSpPr>
        <p:spPr>
          <a:xfrm>
            <a:off x="278822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1"/>
              <a:buFont typeface="Libre Franklin Medium"/>
              <a:buNone/>
              <a:defRPr sz="3600" b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4" name="Google Shape;494;p59"/>
          <p:cNvGrpSpPr/>
          <p:nvPr/>
        </p:nvGrpSpPr>
        <p:grpSpPr>
          <a:xfrm>
            <a:off x="10795721" y="-670498"/>
            <a:ext cx="1684496" cy="1382271"/>
            <a:chOff x="9398000" y="1936176"/>
            <a:chExt cx="2305373" cy="1891753"/>
          </a:xfrm>
        </p:grpSpPr>
        <p:grpSp>
          <p:nvGrpSpPr>
            <p:cNvPr id="495" name="Google Shape;495;p59"/>
            <p:cNvGrpSpPr/>
            <p:nvPr/>
          </p:nvGrpSpPr>
          <p:grpSpPr>
            <a:xfrm>
              <a:off x="10581113" y="1936176"/>
              <a:ext cx="775329" cy="1891753"/>
              <a:chOff x="10581687" y="2005392"/>
              <a:chExt cx="775329" cy="1891753"/>
            </a:xfrm>
          </p:grpSpPr>
          <p:sp>
            <p:nvSpPr>
              <p:cNvPr id="496" name="Google Shape;496;p59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9"/>
              <p:cNvSpPr/>
              <p:nvPr/>
            </p:nvSpPr>
            <p:spPr>
              <a:xfrm>
                <a:off x="10581687" y="33001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9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" name="Google Shape;499;p59"/>
            <p:cNvGrpSpPr/>
            <p:nvPr/>
          </p:nvGrpSpPr>
          <p:grpSpPr>
            <a:xfrm>
              <a:off x="9744930" y="1936176"/>
              <a:ext cx="775329" cy="1891753"/>
              <a:chOff x="10581687" y="2005392"/>
              <a:chExt cx="775329" cy="1891753"/>
            </a:xfrm>
          </p:grpSpPr>
          <p:sp>
            <p:nvSpPr>
              <p:cNvPr id="500" name="Google Shape;500;p59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9"/>
              <p:cNvSpPr/>
              <p:nvPr/>
            </p:nvSpPr>
            <p:spPr>
              <a:xfrm>
                <a:off x="10581687" y="33001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9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59"/>
            <p:cNvGrpSpPr/>
            <p:nvPr/>
          </p:nvGrpSpPr>
          <p:grpSpPr>
            <a:xfrm>
              <a:off x="11070367" y="2259876"/>
              <a:ext cx="633006" cy="1244353"/>
              <a:chOff x="10724010" y="2005392"/>
              <a:chExt cx="633006" cy="1244353"/>
            </a:xfrm>
          </p:grpSpPr>
          <p:sp>
            <p:nvSpPr>
              <p:cNvPr id="504" name="Google Shape;504;p59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9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59"/>
            <p:cNvGrpSpPr/>
            <p:nvPr/>
          </p:nvGrpSpPr>
          <p:grpSpPr>
            <a:xfrm>
              <a:off x="10234183" y="2259876"/>
              <a:ext cx="633006" cy="1244353"/>
              <a:chOff x="10724010" y="2005392"/>
              <a:chExt cx="633006" cy="1244353"/>
            </a:xfrm>
          </p:grpSpPr>
          <p:sp>
            <p:nvSpPr>
              <p:cNvPr id="507" name="Google Shape;507;p59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59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59"/>
            <p:cNvGrpSpPr/>
            <p:nvPr/>
          </p:nvGrpSpPr>
          <p:grpSpPr>
            <a:xfrm>
              <a:off x="9398000" y="2259876"/>
              <a:ext cx="633006" cy="1244353"/>
              <a:chOff x="10724010" y="2005392"/>
              <a:chExt cx="633006" cy="1244353"/>
            </a:xfrm>
          </p:grpSpPr>
          <p:sp>
            <p:nvSpPr>
              <p:cNvPr id="510" name="Google Shape;510;p59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9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99"/>
                  <a:buFont typeface="Calibri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2" name="Google Shape;512;p59"/>
          <p:cNvSpPr/>
          <p:nvPr/>
        </p:nvSpPr>
        <p:spPr>
          <a:xfrm rot="5400000">
            <a:off x="5881300" y="913873"/>
            <a:ext cx="108028" cy="116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nutup 1" type="blank">
  <p:cSld name="BLANK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0"/>
          <p:cNvPicPr preferRelativeResize="0"/>
          <p:nvPr/>
        </p:nvPicPr>
        <p:blipFill rotWithShape="1">
          <a:blip r:embed="rId2">
            <a:alphaModFix/>
          </a:blip>
          <a:srcRect l="42380" t="11893" r="7917" b="37654"/>
          <a:stretch/>
        </p:blipFill>
        <p:spPr>
          <a:xfrm>
            <a:off x="2440533" y="-2"/>
            <a:ext cx="9754642" cy="6859482"/>
          </a:xfrm>
          <a:custGeom>
            <a:avLst/>
            <a:gdLst/>
            <a:ahLst/>
            <a:cxnLst/>
            <a:rect l="l" t="t" r="r" b="b"/>
            <a:pathLst>
              <a:path w="9754642" h="6859482" extrusionOk="0">
                <a:moveTo>
                  <a:pt x="2213593" y="3501794"/>
                </a:moveTo>
                <a:lnTo>
                  <a:pt x="4805321" y="3501794"/>
                </a:lnTo>
                <a:lnTo>
                  <a:pt x="4805321" y="6859377"/>
                </a:lnTo>
                <a:lnTo>
                  <a:pt x="4949321" y="6859377"/>
                </a:lnTo>
                <a:lnTo>
                  <a:pt x="4949321" y="5445803"/>
                </a:lnTo>
                <a:lnTo>
                  <a:pt x="7541049" y="5445803"/>
                </a:lnTo>
                <a:lnTo>
                  <a:pt x="7541049" y="6859377"/>
                </a:lnTo>
                <a:lnTo>
                  <a:pt x="7685049" y="6859377"/>
                </a:lnTo>
                <a:lnTo>
                  <a:pt x="7685049" y="3501794"/>
                </a:lnTo>
                <a:lnTo>
                  <a:pt x="9754642" y="3501794"/>
                </a:lnTo>
                <a:lnTo>
                  <a:pt x="9754642" y="6859482"/>
                </a:lnTo>
                <a:lnTo>
                  <a:pt x="0" y="6859482"/>
                </a:lnTo>
                <a:lnTo>
                  <a:pt x="0" y="5452004"/>
                </a:lnTo>
                <a:lnTo>
                  <a:pt x="2069593" y="5452004"/>
                </a:lnTo>
                <a:lnTo>
                  <a:pt x="2069593" y="6859377"/>
                </a:lnTo>
                <a:lnTo>
                  <a:pt x="2213593" y="6859377"/>
                </a:lnTo>
                <a:close/>
                <a:moveTo>
                  <a:pt x="4949321" y="1557787"/>
                </a:moveTo>
                <a:lnTo>
                  <a:pt x="7541049" y="1557787"/>
                </a:lnTo>
                <a:lnTo>
                  <a:pt x="7541049" y="5301803"/>
                </a:lnTo>
                <a:lnTo>
                  <a:pt x="4949321" y="5301803"/>
                </a:lnTo>
                <a:close/>
                <a:moveTo>
                  <a:pt x="7685049" y="0"/>
                </a:moveTo>
                <a:lnTo>
                  <a:pt x="9754642" y="0"/>
                </a:lnTo>
                <a:lnTo>
                  <a:pt x="9754642" y="3357795"/>
                </a:lnTo>
                <a:lnTo>
                  <a:pt x="7685049" y="3357795"/>
                </a:lnTo>
                <a:close/>
                <a:moveTo>
                  <a:pt x="4949321" y="0"/>
                </a:moveTo>
                <a:lnTo>
                  <a:pt x="7541049" y="0"/>
                </a:lnTo>
                <a:lnTo>
                  <a:pt x="7541049" y="1413787"/>
                </a:lnTo>
                <a:lnTo>
                  <a:pt x="4949321" y="1413787"/>
                </a:lnTo>
                <a:close/>
                <a:moveTo>
                  <a:pt x="2213593" y="0"/>
                </a:moveTo>
                <a:lnTo>
                  <a:pt x="4805321" y="0"/>
                </a:lnTo>
                <a:lnTo>
                  <a:pt x="4805321" y="2"/>
                </a:lnTo>
                <a:lnTo>
                  <a:pt x="2213593" y="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15" name="Google Shape;515;p60"/>
          <p:cNvSpPr txBox="1"/>
          <p:nvPr/>
        </p:nvSpPr>
        <p:spPr>
          <a:xfrm>
            <a:off x="262889" y="4644652"/>
            <a:ext cx="4062281" cy="46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www.bps.go.id</a:t>
            </a:r>
            <a:endParaRPr sz="2000" b="0" i="1" u="none" strike="noStrike" cap="none">
              <a:solidFill>
                <a:srgbClr val="2D6C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0"/>
          <p:cNvSpPr/>
          <p:nvPr/>
        </p:nvSpPr>
        <p:spPr>
          <a:xfrm>
            <a:off x="262889" y="4024919"/>
            <a:ext cx="316881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Calibri"/>
              <a:buNone/>
            </a:pPr>
            <a:r>
              <a:rPr lang="en-US" sz="4400" b="1" i="1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Terima Kasih</a:t>
            </a:r>
            <a:endParaRPr sz="4400" b="1" i="1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0"/>
          <p:cNvSpPr txBox="1"/>
          <p:nvPr/>
        </p:nvSpPr>
        <p:spPr>
          <a:xfrm>
            <a:off x="321704" y="2154414"/>
            <a:ext cx="6721333" cy="7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756"/>
              </a:buClr>
              <a:buSzPts val="2000"/>
              <a:buFont typeface="Quattrocento Sans"/>
              <a:buNone/>
            </a:pPr>
            <a:r>
              <a:rPr lang="en-US" sz="2000" b="1" i="1" u="none" strike="noStrike" cap="none">
                <a:solidFill>
                  <a:srgbClr val="57575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Penyedia Data Statistik Berkualitas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756"/>
              </a:buClr>
              <a:buSzPts val="2000"/>
              <a:buFont typeface="Quattrocento Sans"/>
              <a:buNone/>
            </a:pPr>
            <a:r>
              <a:rPr lang="en-US" sz="2000" b="1" i="1" u="none" strike="noStrike" cap="none">
                <a:solidFill>
                  <a:srgbClr val="57575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untuk Indonesia Maju</a:t>
            </a:r>
            <a:endParaRPr sz="2000" b="1" i="1" u="none" strike="noStrike" cap="none">
              <a:solidFill>
                <a:srgbClr val="57575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18" name="Google Shape;518;p60"/>
          <p:cNvCxnSpPr/>
          <p:nvPr/>
        </p:nvCxnSpPr>
        <p:spPr>
          <a:xfrm>
            <a:off x="2287067" y="3004452"/>
            <a:ext cx="2471629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19" name="Google Shape;519;p60"/>
          <p:cNvGrpSpPr/>
          <p:nvPr/>
        </p:nvGrpSpPr>
        <p:grpSpPr>
          <a:xfrm>
            <a:off x="781480" y="6641800"/>
            <a:ext cx="812542" cy="102332"/>
            <a:chOff x="7325756" y="6126083"/>
            <a:chExt cx="812214" cy="102290"/>
          </a:xfrm>
        </p:grpSpPr>
        <p:sp>
          <p:nvSpPr>
            <p:cNvPr id="520" name="Google Shape;520;p60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8"/>
                <a:buFont typeface="Calibri"/>
                <a:buNone/>
              </a:pPr>
              <a:endParaRPr sz="179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60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8"/>
                <a:buFont typeface="Calibri"/>
                <a:buNone/>
              </a:pPr>
              <a:endParaRPr sz="179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60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8"/>
                <a:buFont typeface="Calibri"/>
                <a:buNone/>
              </a:pPr>
              <a:endParaRPr sz="179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60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8"/>
                <a:buFont typeface="Calibri"/>
                <a:buNone/>
              </a:pPr>
              <a:endParaRPr sz="179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8"/>
                <a:buFont typeface="Calibri"/>
                <a:buNone/>
              </a:pPr>
              <a:endParaRPr sz="179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60"/>
          <p:cNvSpPr/>
          <p:nvPr/>
        </p:nvSpPr>
        <p:spPr>
          <a:xfrm>
            <a:off x="0" y="6279456"/>
            <a:ext cx="613020" cy="580033"/>
          </a:xfrm>
          <a:custGeom>
            <a:avLst/>
            <a:gdLst/>
            <a:ahLst/>
            <a:cxnLst/>
            <a:rect l="l" t="t" r="r" b="b"/>
            <a:pathLst>
              <a:path w="977292" h="924704" extrusionOk="0">
                <a:moveTo>
                  <a:pt x="370088" y="0"/>
                </a:moveTo>
                <a:cubicBezTo>
                  <a:pt x="705438" y="0"/>
                  <a:pt x="977292" y="271854"/>
                  <a:pt x="977292" y="607204"/>
                </a:cubicBezTo>
                <a:cubicBezTo>
                  <a:pt x="977292" y="691042"/>
                  <a:pt x="960301" y="770911"/>
                  <a:pt x="929575" y="843556"/>
                </a:cubicBezTo>
                <a:lnTo>
                  <a:pt x="885529" y="924704"/>
                </a:lnTo>
                <a:lnTo>
                  <a:pt x="0" y="924704"/>
                </a:lnTo>
                <a:lnTo>
                  <a:pt x="0" y="128944"/>
                </a:lnTo>
                <a:lnTo>
                  <a:pt x="30594" y="103701"/>
                </a:lnTo>
                <a:cubicBezTo>
                  <a:pt x="127505" y="38230"/>
                  <a:pt x="244332" y="0"/>
                  <a:pt x="370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8"/>
              <a:buFont typeface="Calibri"/>
              <a:buNone/>
            </a:pPr>
            <a:endParaRPr sz="1798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60"/>
          <p:cNvGrpSpPr/>
          <p:nvPr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528" name="Google Shape;528;p60" descr="A black background with blue 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0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enutup 2">
  <p:cSld name="1_Penutup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1"/>
          <p:cNvPicPr preferRelativeResize="0"/>
          <p:nvPr/>
        </p:nvPicPr>
        <p:blipFill rotWithShape="1">
          <a:blip r:embed="rId2">
            <a:alphaModFix/>
          </a:blip>
          <a:srcRect l="8081" t="465" r="4086" b="11445"/>
          <a:stretch/>
        </p:blipFill>
        <p:spPr>
          <a:xfrm>
            <a:off x="0" y="-17212"/>
            <a:ext cx="12192000" cy="68752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1"/>
          <p:cNvSpPr/>
          <p:nvPr/>
        </p:nvSpPr>
        <p:spPr>
          <a:xfrm rot="10800000">
            <a:off x="-12912" y="-17212"/>
            <a:ext cx="12192001" cy="6875212"/>
          </a:xfrm>
          <a:prstGeom prst="rect">
            <a:avLst/>
          </a:prstGeom>
          <a:gradFill>
            <a:gsLst>
              <a:gs pos="0">
                <a:srgbClr val="FEBD26">
                  <a:alpha val="22745"/>
                </a:srgbClr>
              </a:gs>
              <a:gs pos="85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1"/>
          <p:cNvSpPr/>
          <p:nvPr/>
        </p:nvSpPr>
        <p:spPr>
          <a:xfrm>
            <a:off x="2719387" y="1806721"/>
            <a:ext cx="6756401" cy="16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Avenir"/>
              <a:buNone/>
            </a:pPr>
            <a:r>
              <a:rPr lang="en-US" sz="8000" b="1" i="1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Terima Kasih!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venir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www.bps.go.id</a:t>
            </a:r>
            <a:endParaRPr sz="4400" b="0" i="0" u="none" strike="noStrike" cap="none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34" name="Google Shape;534;p61"/>
          <p:cNvGrpSpPr/>
          <p:nvPr/>
        </p:nvGrpSpPr>
        <p:grpSpPr>
          <a:xfrm rot="10800000">
            <a:off x="5659164" y="3671957"/>
            <a:ext cx="876848" cy="110431"/>
            <a:chOff x="7325756" y="6126083"/>
            <a:chExt cx="812214" cy="102290"/>
          </a:xfrm>
        </p:grpSpPr>
        <p:sp>
          <p:nvSpPr>
            <p:cNvPr id="535" name="Google Shape;535;p61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1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61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61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61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" name="Google Shape;540;p61"/>
          <p:cNvGrpSpPr/>
          <p:nvPr/>
        </p:nvGrpSpPr>
        <p:grpSpPr>
          <a:xfrm>
            <a:off x="94903" y="10273"/>
            <a:ext cx="2652903" cy="908535"/>
            <a:chOff x="110825" y="8809"/>
            <a:chExt cx="3271581" cy="1116936"/>
          </a:xfrm>
        </p:grpSpPr>
        <p:pic>
          <p:nvPicPr>
            <p:cNvPr id="541" name="Google Shape;541;p61"/>
            <p:cNvPicPr preferRelativeResize="0"/>
            <p:nvPr/>
          </p:nvPicPr>
          <p:blipFill rotWithShape="1">
            <a:blip r:embed="rId3">
              <a:alphaModFix/>
            </a:blip>
            <a:srcRect r="71752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61"/>
            <p:cNvPicPr preferRelativeResize="0"/>
            <p:nvPr/>
          </p:nvPicPr>
          <p:blipFill rotWithShape="1">
            <a:blip r:embed="rId4">
              <a:alphaModFix/>
            </a:blip>
            <a:srcRect l="28248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sign Blue">
  <p:cSld name="3_Design Blue">
    <p:bg>
      <p:bgPr>
        <a:solidFill>
          <a:srgbClr val="FFFFFF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2"/>
          <p:cNvPicPr preferRelativeResize="0"/>
          <p:nvPr/>
        </p:nvPicPr>
        <p:blipFill rotWithShape="1">
          <a:blip r:embed="rId2">
            <a:alphaModFix/>
          </a:blip>
          <a:srcRect t="4315" b="4315"/>
          <a:stretch/>
        </p:blipFill>
        <p:spPr>
          <a:xfrm>
            <a:off x="0" y="1"/>
            <a:ext cx="12195175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2"/>
          <p:cNvSpPr/>
          <p:nvPr/>
        </p:nvSpPr>
        <p:spPr>
          <a:xfrm>
            <a:off x="0" y="1"/>
            <a:ext cx="12195175" cy="6859587"/>
          </a:xfrm>
          <a:prstGeom prst="rect">
            <a:avLst/>
          </a:prstGeom>
          <a:gradFill>
            <a:gsLst>
              <a:gs pos="0">
                <a:srgbClr val="FFF0C2"/>
              </a:gs>
              <a:gs pos="4000">
                <a:srgbClr val="FFF0C2"/>
              </a:gs>
              <a:gs pos="79000">
                <a:srgbClr val="F08619">
                  <a:alpha val="71372"/>
                </a:srgbClr>
              </a:gs>
              <a:gs pos="100000">
                <a:srgbClr val="BA3F0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98"/>
              <a:buFont typeface="Calibri"/>
              <a:buNone/>
            </a:pPr>
            <a:endParaRPr sz="209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2"/>
          <p:cNvSpPr/>
          <p:nvPr/>
        </p:nvSpPr>
        <p:spPr>
          <a:xfrm>
            <a:off x="6097588" y="5004266"/>
            <a:ext cx="5608315" cy="83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8000"/>
              <a:buFont typeface="Arial"/>
              <a:buNone/>
            </a:pPr>
            <a:r>
              <a:rPr lang="en-US" sz="6001" b="1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Terima Kasih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7" name="Google Shape;547;p62"/>
          <p:cNvGrpSpPr/>
          <p:nvPr/>
        </p:nvGrpSpPr>
        <p:grpSpPr>
          <a:xfrm rot="10800000">
            <a:off x="8518437" y="5920837"/>
            <a:ext cx="877078" cy="110457"/>
            <a:chOff x="7325756" y="6126083"/>
            <a:chExt cx="812214" cy="102290"/>
          </a:xfrm>
        </p:grpSpPr>
        <p:sp>
          <p:nvSpPr>
            <p:cNvPr id="548" name="Google Shape;548;p62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62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62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62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62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p62"/>
          <p:cNvSpPr/>
          <p:nvPr/>
        </p:nvSpPr>
        <p:spPr>
          <a:xfrm>
            <a:off x="1" y="4025513"/>
            <a:ext cx="2828116" cy="2841242"/>
          </a:xfrm>
          <a:custGeom>
            <a:avLst/>
            <a:gdLst/>
            <a:ahLst/>
            <a:cxnLst/>
            <a:rect l="l" t="t" r="r" b="b"/>
            <a:pathLst>
              <a:path w="2827379" h="2833416" extrusionOk="0">
                <a:moveTo>
                  <a:pt x="24104" y="0"/>
                </a:moveTo>
                <a:cubicBezTo>
                  <a:pt x="515020" y="4184"/>
                  <a:pt x="1004848" y="136021"/>
                  <a:pt x="1441990" y="395072"/>
                </a:cubicBezTo>
                <a:cubicBezTo>
                  <a:pt x="2261631" y="880793"/>
                  <a:pt x="2777917" y="1743746"/>
                  <a:pt x="2824979" y="2686975"/>
                </a:cubicBezTo>
                <a:lnTo>
                  <a:pt x="2827379" y="2833416"/>
                </a:lnTo>
                <a:lnTo>
                  <a:pt x="2078203" y="2833416"/>
                </a:lnTo>
                <a:lnTo>
                  <a:pt x="2076417" y="2724448"/>
                </a:lnTo>
                <a:cubicBezTo>
                  <a:pt x="2041826" y="2031155"/>
                  <a:pt x="1662346" y="1396867"/>
                  <a:pt x="1059893" y="1039853"/>
                </a:cubicBezTo>
                <a:cubicBezTo>
                  <a:pt x="738585" y="849446"/>
                  <a:pt x="378551" y="752543"/>
                  <a:pt x="17718" y="749467"/>
                </a:cubicBezTo>
                <a:lnTo>
                  <a:pt x="0" y="749893"/>
                </a:lnTo>
                <a:lnTo>
                  <a:pt x="0" y="579"/>
                </a:lnTo>
                <a:close/>
              </a:path>
            </a:pathLst>
          </a:custGeom>
          <a:solidFill>
            <a:srgbClr val="FFF0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4" name="Google Shape;55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5526" y="260354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62"/>
          <p:cNvGrpSpPr/>
          <p:nvPr/>
        </p:nvGrpSpPr>
        <p:grpSpPr>
          <a:xfrm>
            <a:off x="258185" y="264049"/>
            <a:ext cx="2434049" cy="460610"/>
            <a:chOff x="89771" y="2007276"/>
            <a:chExt cx="2857363" cy="540716"/>
          </a:xfrm>
        </p:grpSpPr>
        <p:pic>
          <p:nvPicPr>
            <p:cNvPr id="556" name="Google Shape;556;p62" descr="A black background with blue 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62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kat Slide 3">
  <p:cSld name="Sekat Slide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5"/>
          <p:cNvPicPr preferRelativeResize="0"/>
          <p:nvPr/>
        </p:nvPicPr>
        <p:blipFill rotWithShape="1">
          <a:blip r:embed="rId2">
            <a:alphaModFix/>
          </a:blip>
          <a:srcRect t="3308" b="13303"/>
          <a:stretch/>
        </p:blipFill>
        <p:spPr>
          <a:xfrm>
            <a:off x="3705" y="1"/>
            <a:ext cx="12187766" cy="571672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5"/>
          <p:cNvSpPr/>
          <p:nvPr/>
        </p:nvSpPr>
        <p:spPr>
          <a:xfrm>
            <a:off x="176" y="1612539"/>
            <a:ext cx="12191293" cy="482790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0000">
                <a:srgbClr val="FFFFFF">
                  <a:alpha val="10980"/>
                </a:srgbClr>
              </a:gs>
              <a:gs pos="52000">
                <a:srgbClr val="CCDACD">
                  <a:alpha val="26666"/>
                </a:srgbClr>
              </a:gs>
              <a:gs pos="71000">
                <a:srgbClr val="045268">
                  <a:alpha val="58823"/>
                </a:srgbClr>
              </a:gs>
              <a:gs pos="100000">
                <a:srgbClr val="04526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5"/>
          <p:cNvSpPr/>
          <p:nvPr/>
        </p:nvSpPr>
        <p:spPr>
          <a:xfrm>
            <a:off x="176" y="5142358"/>
            <a:ext cx="12194823" cy="1717231"/>
          </a:xfrm>
          <a:custGeom>
            <a:avLst/>
            <a:gdLst/>
            <a:ahLst/>
            <a:cxnLst/>
            <a:rect l="l" t="t" r="r" b="b"/>
            <a:pathLst>
              <a:path w="5661114" h="1674318" extrusionOk="0">
                <a:moveTo>
                  <a:pt x="0" y="0"/>
                </a:moveTo>
                <a:lnTo>
                  <a:pt x="5661114" y="0"/>
                </a:lnTo>
                <a:lnTo>
                  <a:pt x="5661114" y="1674318"/>
                </a:lnTo>
                <a:lnTo>
                  <a:pt x="0" y="167431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5"/>
          <p:cNvSpPr txBox="1"/>
          <p:nvPr/>
        </p:nvSpPr>
        <p:spPr>
          <a:xfrm>
            <a:off x="-895303" y="6610357"/>
            <a:ext cx="979295" cy="558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875" tIns="33875" rIns="33875" bIns="33875" anchor="ctr" anchorCtr="0">
            <a:noAutofit/>
          </a:bodyPr>
          <a:lstStyle/>
          <a:p>
            <a:pPr marL="0" marR="0" lvl="0" indent="0" algn="ctr" rtl="0">
              <a:lnSpc>
                <a:spcPct val="1477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" name="Google Shape;60;p35"/>
          <p:cNvGrpSpPr/>
          <p:nvPr/>
        </p:nvGrpSpPr>
        <p:grpSpPr>
          <a:xfrm>
            <a:off x="176" y="6507694"/>
            <a:ext cx="12194823" cy="558504"/>
            <a:chOff x="-1" y="6608826"/>
            <a:chExt cx="12192001" cy="558375"/>
          </a:xfrm>
        </p:grpSpPr>
        <p:sp>
          <p:nvSpPr>
            <p:cNvPr id="61" name="Google Shape;61;p35"/>
            <p:cNvSpPr/>
            <p:nvPr/>
          </p:nvSpPr>
          <p:spPr>
            <a:xfrm>
              <a:off x="-1" y="6677667"/>
              <a:ext cx="12192001" cy="489534"/>
            </a:xfrm>
            <a:custGeom>
              <a:avLst/>
              <a:gdLst/>
              <a:ahLst/>
              <a:cxnLst/>
              <a:rect l="l" t="t" r="r" b="b"/>
              <a:pathLst>
                <a:path w="11607985" h="406400" extrusionOk="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" name="Google Shape;62;p35"/>
            <p:cNvGrpSpPr/>
            <p:nvPr/>
          </p:nvGrpSpPr>
          <p:grpSpPr>
            <a:xfrm>
              <a:off x="2754256" y="6608826"/>
              <a:ext cx="6683488" cy="558375"/>
              <a:chOff x="0" y="-57150"/>
              <a:chExt cx="5548478" cy="463550"/>
            </a:xfrm>
          </p:grpSpPr>
          <p:sp>
            <p:nvSpPr>
              <p:cNvPr id="63" name="Google Shape;63;p35"/>
              <p:cNvSpPr/>
              <p:nvPr/>
            </p:nvSpPr>
            <p:spPr>
              <a:xfrm>
                <a:off x="0" y="0"/>
                <a:ext cx="554847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5548478" h="406400" extrusionOk="0">
                    <a:moveTo>
                      <a:pt x="5345278" y="0"/>
                    </a:moveTo>
                    <a:cubicBezTo>
                      <a:pt x="5457503" y="0"/>
                      <a:pt x="5548478" y="90976"/>
                      <a:pt x="5548478" y="203200"/>
                    </a:cubicBezTo>
                    <a:cubicBezTo>
                      <a:pt x="5548478" y="315424"/>
                      <a:pt x="5457503" y="406400"/>
                      <a:pt x="534527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5"/>
              <p:cNvSpPr txBox="1"/>
              <p:nvPr/>
            </p:nvSpPr>
            <p:spPr>
              <a:xfrm>
                <a:off x="0" y="-57150"/>
                <a:ext cx="812800" cy="46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75" tIns="33875" rIns="33875" bIns="33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5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" name="Google Shape;65;p35"/>
          <p:cNvSpPr/>
          <p:nvPr/>
        </p:nvSpPr>
        <p:spPr>
          <a:xfrm>
            <a:off x="667757" y="5276035"/>
            <a:ext cx="976771" cy="1030792"/>
          </a:xfrm>
          <a:prstGeom prst="roundRect">
            <a:avLst>
              <a:gd name="adj" fmla="val 11038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rgbClr val="007F3E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6" name="Google Shape;66;p35"/>
          <p:cNvSpPr/>
          <p:nvPr/>
        </p:nvSpPr>
        <p:spPr>
          <a:xfrm rot="7122238">
            <a:off x="10424142" y="3492545"/>
            <a:ext cx="4480735" cy="4597769"/>
          </a:xfrm>
          <a:custGeom>
            <a:avLst/>
            <a:gdLst/>
            <a:ahLst/>
            <a:cxnLst/>
            <a:rect l="l" t="t" r="r" b="b"/>
            <a:pathLst>
              <a:path w="13977230" h="14342307" extrusionOk="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sign Blue">
  <p:cSld name="6_Design Blue">
    <p:bg>
      <p:bgPr>
        <a:solidFill>
          <a:srgbClr val="FFFFFF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63"/>
          <p:cNvPicPr preferRelativeResize="0"/>
          <p:nvPr/>
        </p:nvPicPr>
        <p:blipFill rotWithShape="1">
          <a:blip r:embed="rId2">
            <a:alphaModFix/>
          </a:blip>
          <a:srcRect t="18529" b="18529"/>
          <a:stretch/>
        </p:blipFill>
        <p:spPr>
          <a:xfrm>
            <a:off x="0" y="1"/>
            <a:ext cx="12195175" cy="5291682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3"/>
          <p:cNvSpPr/>
          <p:nvPr/>
        </p:nvSpPr>
        <p:spPr>
          <a:xfrm>
            <a:off x="0" y="0"/>
            <a:ext cx="12195175" cy="5566692"/>
          </a:xfrm>
          <a:prstGeom prst="rect">
            <a:avLst/>
          </a:prstGeom>
          <a:gradFill>
            <a:gsLst>
              <a:gs pos="0">
                <a:srgbClr val="738D21">
                  <a:alpha val="83529"/>
                </a:srgbClr>
              </a:gs>
              <a:gs pos="47000">
                <a:srgbClr val="4B8AA7">
                  <a:alpha val="37254"/>
                </a:srgbClr>
              </a:gs>
              <a:gs pos="100000">
                <a:srgbClr val="0D425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5"/>
              <a:buFont typeface="Arial"/>
              <a:buNone/>
            </a:pPr>
            <a:endParaRPr sz="2095" b="0" i="0" u="none" strike="noStrike" cap="none">
              <a:solidFill>
                <a:srgbClr val="FBD9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3"/>
          <p:cNvSpPr/>
          <p:nvPr/>
        </p:nvSpPr>
        <p:spPr>
          <a:xfrm>
            <a:off x="0" y="5291684"/>
            <a:ext cx="12195175" cy="103477"/>
          </a:xfrm>
          <a:prstGeom prst="rect">
            <a:avLst/>
          </a:prstGeom>
          <a:solidFill>
            <a:srgbClr val="869886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D99A"/>
              </a:buClr>
              <a:buSzPts val="1800"/>
              <a:buFont typeface="Arial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3"/>
          <p:cNvSpPr/>
          <p:nvPr/>
        </p:nvSpPr>
        <p:spPr>
          <a:xfrm>
            <a:off x="4403283" y="321990"/>
            <a:ext cx="3388611" cy="65315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5"/>
              <a:buFont typeface="Arial"/>
              <a:buNone/>
            </a:pPr>
            <a:endParaRPr sz="2395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563" name="Google Shape;563;p63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804" y="452942"/>
            <a:ext cx="2159569" cy="39125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3"/>
          <p:cNvSpPr/>
          <p:nvPr/>
        </p:nvSpPr>
        <p:spPr>
          <a:xfrm rot="-3465956">
            <a:off x="-2452752" y="3675882"/>
            <a:ext cx="3163704" cy="4203498"/>
          </a:xfrm>
          <a:custGeom>
            <a:avLst/>
            <a:gdLst/>
            <a:ahLst/>
            <a:cxnLst/>
            <a:rect l="l" t="t" r="r" b="b"/>
            <a:pathLst>
              <a:path w="13977230" h="14342307" extrusionOk="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3"/>
          <p:cNvSpPr/>
          <p:nvPr/>
        </p:nvSpPr>
        <p:spPr>
          <a:xfrm rot="-4495293">
            <a:off x="10543027" y="4591198"/>
            <a:ext cx="3648632" cy="5506822"/>
          </a:xfrm>
          <a:custGeom>
            <a:avLst/>
            <a:gdLst/>
            <a:ahLst/>
            <a:cxnLst/>
            <a:rect l="l" t="t" r="r" b="b"/>
            <a:pathLst>
              <a:path w="13977230" h="14342307" extrusionOk="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3"/>
          <p:cNvSpPr/>
          <p:nvPr/>
        </p:nvSpPr>
        <p:spPr>
          <a:xfrm>
            <a:off x="8635295" y="5907252"/>
            <a:ext cx="3254042" cy="574698"/>
          </a:xfrm>
          <a:prstGeom prst="roundRect">
            <a:avLst>
              <a:gd name="adj" fmla="val 28952"/>
            </a:avLst>
          </a:prstGeom>
          <a:solidFill>
            <a:srgbClr val="DBF0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95"/>
              <a:buFont typeface="Calibri"/>
              <a:buNone/>
            </a:pPr>
            <a:endParaRPr sz="2095" b="0" i="0" u="none" strike="noStrike" cap="none">
              <a:solidFill>
                <a:srgbClr val="F7B4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p63"/>
          <p:cNvGrpSpPr/>
          <p:nvPr/>
        </p:nvGrpSpPr>
        <p:grpSpPr>
          <a:xfrm rot="10800000" flipH="1">
            <a:off x="996361" y="5744068"/>
            <a:ext cx="877281" cy="110483"/>
            <a:chOff x="7325756" y="6126083"/>
            <a:chExt cx="812214" cy="102290"/>
          </a:xfrm>
        </p:grpSpPr>
        <p:sp>
          <p:nvSpPr>
            <p:cNvPr id="568" name="Google Shape;568;p63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1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3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3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452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3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738D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3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2B0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63"/>
          <p:cNvSpPr txBox="1">
            <a:spLocks noGrp="1"/>
          </p:cNvSpPr>
          <p:nvPr>
            <p:ph type="body" idx="1"/>
          </p:nvPr>
        </p:nvSpPr>
        <p:spPr>
          <a:xfrm>
            <a:off x="8726467" y="5956136"/>
            <a:ext cx="3071696" cy="47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74" name="Google Shape;574;p63"/>
          <p:cNvCxnSpPr/>
          <p:nvPr/>
        </p:nvCxnSpPr>
        <p:spPr>
          <a:xfrm>
            <a:off x="684323" y="3382536"/>
            <a:ext cx="10826529" cy="0"/>
          </a:xfrm>
          <a:prstGeom prst="straightConnector1">
            <a:avLst/>
          </a:prstGeom>
          <a:noFill/>
          <a:ln w="25400" cap="rnd" cmpd="sng">
            <a:solidFill>
              <a:srgbClr val="CCDA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5" name="Google Shape;575;p63"/>
          <p:cNvSpPr txBox="1">
            <a:spLocks noGrp="1"/>
          </p:cNvSpPr>
          <p:nvPr>
            <p:ph type="body" idx="2"/>
          </p:nvPr>
        </p:nvSpPr>
        <p:spPr>
          <a:xfrm>
            <a:off x="684325" y="2302121"/>
            <a:ext cx="10826528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1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body" idx="3"/>
          </p:nvPr>
        </p:nvSpPr>
        <p:spPr>
          <a:xfrm>
            <a:off x="869307" y="5965568"/>
            <a:ext cx="2960389" cy="51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425A"/>
              </a:buClr>
              <a:buSzPts val="2000"/>
              <a:buNone/>
              <a:defRPr sz="2000" b="1">
                <a:solidFill>
                  <a:srgbClr val="0D425A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63"/>
          <p:cNvSpPr txBox="1">
            <a:spLocks noGrp="1"/>
          </p:cNvSpPr>
          <p:nvPr>
            <p:ph type="body" idx="4"/>
          </p:nvPr>
        </p:nvSpPr>
        <p:spPr>
          <a:xfrm>
            <a:off x="873659" y="6358356"/>
            <a:ext cx="2719387" cy="4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tu">
  <p:cSld name="1_Satu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4"/>
          <p:cNvSpPr txBox="1">
            <a:spLocks noGrp="1"/>
          </p:cNvSpPr>
          <p:nvPr>
            <p:ph type="sldNum" idx="12"/>
          </p:nvPr>
        </p:nvSpPr>
        <p:spPr>
          <a:xfrm>
            <a:off x="11777846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D425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D425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D425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D425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D425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D425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D425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D425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D42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0" name="Google Shape;580;p64"/>
          <p:cNvSpPr txBox="1"/>
          <p:nvPr/>
        </p:nvSpPr>
        <p:spPr>
          <a:xfrm>
            <a:off x="11777846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25A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1" i="0" u="none" strike="noStrike" cap="none">
              <a:solidFill>
                <a:srgbClr val="0D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4"/>
          <p:cNvSpPr/>
          <p:nvPr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rgbClr val="0D42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4"/>
          <p:cNvSpPr txBox="1">
            <a:spLocks noGrp="1"/>
          </p:cNvSpPr>
          <p:nvPr>
            <p:ph type="title"/>
          </p:nvPr>
        </p:nvSpPr>
        <p:spPr>
          <a:xfrm>
            <a:off x="278822" y="237170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Libre Franklin Medium"/>
              <a:buNone/>
              <a:defRPr sz="3600" b="0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3" name="Google Shape;583;p64"/>
          <p:cNvGrpSpPr/>
          <p:nvPr/>
        </p:nvGrpSpPr>
        <p:grpSpPr>
          <a:xfrm>
            <a:off x="10795721" y="-670498"/>
            <a:ext cx="1684496" cy="1382271"/>
            <a:chOff x="9398000" y="1936176"/>
            <a:chExt cx="2305373" cy="1891753"/>
          </a:xfrm>
        </p:grpSpPr>
        <p:grpSp>
          <p:nvGrpSpPr>
            <p:cNvPr id="584" name="Google Shape;584;p64"/>
            <p:cNvGrpSpPr/>
            <p:nvPr/>
          </p:nvGrpSpPr>
          <p:grpSpPr>
            <a:xfrm>
              <a:off x="10581113" y="1936176"/>
              <a:ext cx="775329" cy="1891753"/>
              <a:chOff x="10581687" y="2005392"/>
              <a:chExt cx="775329" cy="1891753"/>
            </a:xfrm>
          </p:grpSpPr>
          <p:sp>
            <p:nvSpPr>
              <p:cNvPr id="585" name="Google Shape;585;p64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4"/>
              <p:cNvSpPr/>
              <p:nvPr/>
            </p:nvSpPr>
            <p:spPr>
              <a:xfrm>
                <a:off x="10581687" y="33001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4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8" name="Google Shape;588;p64"/>
            <p:cNvGrpSpPr/>
            <p:nvPr/>
          </p:nvGrpSpPr>
          <p:grpSpPr>
            <a:xfrm>
              <a:off x="9744930" y="1936176"/>
              <a:ext cx="775329" cy="1891753"/>
              <a:chOff x="10581687" y="2005392"/>
              <a:chExt cx="775329" cy="1891753"/>
            </a:xfrm>
          </p:grpSpPr>
          <p:sp>
            <p:nvSpPr>
              <p:cNvPr id="589" name="Google Shape;589;p64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4"/>
              <p:cNvSpPr/>
              <p:nvPr/>
            </p:nvSpPr>
            <p:spPr>
              <a:xfrm>
                <a:off x="10581687" y="33001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64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2" name="Google Shape;592;p64"/>
            <p:cNvGrpSpPr/>
            <p:nvPr/>
          </p:nvGrpSpPr>
          <p:grpSpPr>
            <a:xfrm>
              <a:off x="11070367" y="2259876"/>
              <a:ext cx="633006" cy="1244353"/>
              <a:chOff x="10724010" y="2005392"/>
              <a:chExt cx="633006" cy="1244353"/>
            </a:xfrm>
          </p:grpSpPr>
          <p:sp>
            <p:nvSpPr>
              <p:cNvPr id="593" name="Google Shape;593;p64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64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" name="Google Shape;595;p64"/>
            <p:cNvGrpSpPr/>
            <p:nvPr/>
          </p:nvGrpSpPr>
          <p:grpSpPr>
            <a:xfrm>
              <a:off x="10234183" y="2259876"/>
              <a:ext cx="633006" cy="1244353"/>
              <a:chOff x="10724010" y="2005392"/>
              <a:chExt cx="633006" cy="1244353"/>
            </a:xfrm>
          </p:grpSpPr>
          <p:sp>
            <p:nvSpPr>
              <p:cNvPr id="596" name="Google Shape;596;p64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4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64"/>
            <p:cNvGrpSpPr/>
            <p:nvPr/>
          </p:nvGrpSpPr>
          <p:grpSpPr>
            <a:xfrm>
              <a:off x="9398000" y="2259876"/>
              <a:ext cx="633006" cy="1244353"/>
              <a:chOff x="10724010" y="2005392"/>
              <a:chExt cx="633006" cy="1244353"/>
            </a:xfrm>
          </p:grpSpPr>
          <p:sp>
            <p:nvSpPr>
              <p:cNvPr id="599" name="Google Shape;599;p64"/>
              <p:cNvSpPr/>
              <p:nvPr/>
            </p:nvSpPr>
            <p:spPr>
              <a:xfrm>
                <a:off x="10724010" y="26527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4"/>
              <p:cNvSpPr/>
              <p:nvPr/>
            </p:nvSpPr>
            <p:spPr>
              <a:xfrm>
                <a:off x="10866332" y="2005392"/>
                <a:ext cx="490684" cy="596953"/>
              </a:xfrm>
              <a:custGeom>
                <a:avLst/>
                <a:gdLst/>
                <a:ahLst/>
                <a:cxnLst/>
                <a:rect l="l" t="t" r="r" b="b"/>
                <a:pathLst>
                  <a:path w="4012818" h="4881892" extrusionOk="0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1" name="Google Shape;601;p64"/>
          <p:cNvSpPr/>
          <p:nvPr/>
        </p:nvSpPr>
        <p:spPr>
          <a:xfrm rot="5400000">
            <a:off x="5881300" y="913874"/>
            <a:ext cx="108028" cy="11664000"/>
          </a:xfrm>
          <a:prstGeom prst="roundRect">
            <a:avLst>
              <a:gd name="adj" fmla="val 50000"/>
            </a:avLst>
          </a:prstGeom>
          <a:solidFill>
            <a:srgbClr val="4B8A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4"/>
          <p:cNvSpPr/>
          <p:nvPr/>
        </p:nvSpPr>
        <p:spPr>
          <a:xfrm>
            <a:off x="-561298" y="118433"/>
            <a:ext cx="393507" cy="404131"/>
          </a:xfrm>
          <a:prstGeom prst="roundRect">
            <a:avLst>
              <a:gd name="adj" fmla="val 16667"/>
            </a:avLst>
          </a:prstGeom>
          <a:solidFill>
            <a:srgbClr val="0D42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4"/>
          <p:cNvSpPr/>
          <p:nvPr/>
        </p:nvSpPr>
        <p:spPr>
          <a:xfrm>
            <a:off x="-561298" y="543833"/>
            <a:ext cx="393507" cy="404131"/>
          </a:xfrm>
          <a:prstGeom prst="roundRect">
            <a:avLst>
              <a:gd name="adj" fmla="val 16667"/>
            </a:avLst>
          </a:prstGeom>
          <a:solidFill>
            <a:srgbClr val="4466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4"/>
          <p:cNvSpPr/>
          <p:nvPr/>
        </p:nvSpPr>
        <p:spPr>
          <a:xfrm>
            <a:off x="-561298" y="969234"/>
            <a:ext cx="393507" cy="404131"/>
          </a:xfrm>
          <a:prstGeom prst="roundRect">
            <a:avLst>
              <a:gd name="adj" fmla="val 16667"/>
            </a:avLst>
          </a:prstGeom>
          <a:solidFill>
            <a:srgbClr val="4B8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4"/>
          <p:cNvSpPr/>
          <p:nvPr/>
        </p:nvSpPr>
        <p:spPr>
          <a:xfrm>
            <a:off x="-561298" y="1394634"/>
            <a:ext cx="393507" cy="404131"/>
          </a:xfrm>
          <a:prstGeom prst="roundRect">
            <a:avLst>
              <a:gd name="adj" fmla="val 16667"/>
            </a:avLst>
          </a:prstGeom>
          <a:solidFill>
            <a:srgbClr val="ADBA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4"/>
          <p:cNvSpPr/>
          <p:nvPr/>
        </p:nvSpPr>
        <p:spPr>
          <a:xfrm>
            <a:off x="-561298" y="1820035"/>
            <a:ext cx="393507" cy="404131"/>
          </a:xfrm>
          <a:prstGeom prst="roundRect">
            <a:avLst>
              <a:gd name="adj" fmla="val 16667"/>
            </a:avLst>
          </a:prstGeom>
          <a:solidFill>
            <a:srgbClr val="DBF0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reen">
  <p:cSld name="Blank - Green">
    <p:bg>
      <p:bgPr>
        <a:solidFill>
          <a:srgbClr val="006633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5"/>
          <p:cNvSpPr txBox="1">
            <a:spLocks noGrp="1"/>
          </p:cNvSpPr>
          <p:nvPr>
            <p:ph type="sldNum" idx="12"/>
          </p:nvPr>
        </p:nvSpPr>
        <p:spPr>
          <a:xfrm>
            <a:off x="11777841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am">
  <p:cSld name="Enam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rgbClr val="0D425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36"/>
          <p:cNvSpPr/>
          <p:nvPr/>
        </p:nvSpPr>
        <p:spPr>
          <a:xfrm rot="-5400000">
            <a:off x="6806824" y="1475647"/>
            <a:ext cx="270000" cy="10500358"/>
          </a:xfrm>
          <a:prstGeom prst="round2SameRect">
            <a:avLst>
              <a:gd name="adj1" fmla="val 45613"/>
              <a:gd name="adj2" fmla="val 0"/>
            </a:avLst>
          </a:prstGeom>
          <a:solidFill>
            <a:srgbClr val="FD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70;p36"/>
          <p:cNvGrpSpPr/>
          <p:nvPr/>
        </p:nvGrpSpPr>
        <p:grpSpPr>
          <a:xfrm rot="10800000">
            <a:off x="644752" y="6670609"/>
            <a:ext cx="876850" cy="110431"/>
            <a:chOff x="7325756" y="6126083"/>
            <a:chExt cx="812214" cy="102290"/>
          </a:xfrm>
        </p:grpSpPr>
        <p:sp>
          <p:nvSpPr>
            <p:cNvPr id="71" name="Google Shape;71;p36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36"/>
          <p:cNvSpPr/>
          <p:nvPr/>
        </p:nvSpPr>
        <p:spPr>
          <a:xfrm rot="5400000">
            <a:off x="5634723" y="-5667291"/>
            <a:ext cx="922564" cy="12192001"/>
          </a:xfrm>
          <a:prstGeom prst="rect">
            <a:avLst/>
          </a:prstGeom>
          <a:solidFill>
            <a:srgbClr val="FD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6"/>
          <p:cNvSpPr txBox="1"/>
          <p:nvPr/>
        </p:nvSpPr>
        <p:spPr>
          <a:xfrm>
            <a:off x="1386673" y="75280"/>
            <a:ext cx="9418655" cy="81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B1611"/>
              </a:buClr>
              <a:buSzPts val="2400"/>
              <a:buFont typeface="Raleway"/>
              <a:buNone/>
            </a:pPr>
            <a:r>
              <a:rPr lang="en-US" sz="2400" b="1">
                <a:solidFill>
                  <a:srgbClr val="6B1611"/>
                </a:solidFill>
                <a:latin typeface="Raleway"/>
                <a:ea typeface="Raleway"/>
                <a:cs typeface="Raleway"/>
                <a:sym typeface="Raleway"/>
              </a:rPr>
              <a:t>XXX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B1611"/>
              </a:buClr>
              <a:buSzPts val="2400"/>
              <a:buFont typeface="Raleway"/>
              <a:buNone/>
            </a:pPr>
            <a:r>
              <a:rPr lang="en-US" sz="2400" b="1">
                <a:solidFill>
                  <a:srgbClr val="6B1611"/>
                </a:solidFill>
                <a:latin typeface="Raleway"/>
                <a:ea typeface="Raleway"/>
                <a:cs typeface="Raleway"/>
                <a:sym typeface="Raleway"/>
              </a:rPr>
              <a:t>XXX</a:t>
            </a:r>
            <a:endParaRPr/>
          </a:p>
        </p:txBody>
      </p:sp>
      <p:pic>
        <p:nvPicPr>
          <p:cNvPr id="78" name="Google Shape;78;p36"/>
          <p:cNvPicPr preferRelativeResize="0"/>
          <p:nvPr/>
        </p:nvPicPr>
        <p:blipFill rotWithShape="1">
          <a:blip r:embed="rId2">
            <a:alphaModFix/>
          </a:blip>
          <a:srcRect r="71421"/>
          <a:stretch/>
        </p:blipFill>
        <p:spPr>
          <a:xfrm>
            <a:off x="127322" y="66781"/>
            <a:ext cx="683496" cy="81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6770" y="186567"/>
            <a:ext cx="1199317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6"/>
          <p:cNvSpPr/>
          <p:nvPr/>
        </p:nvSpPr>
        <p:spPr>
          <a:xfrm rot="5400000">
            <a:off x="5634722" y="-5634718"/>
            <a:ext cx="922564" cy="12192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36"/>
          <p:cNvGrpSpPr/>
          <p:nvPr/>
        </p:nvGrpSpPr>
        <p:grpSpPr>
          <a:xfrm rot="10800000">
            <a:off x="646917" y="6670609"/>
            <a:ext cx="893356" cy="112510"/>
            <a:chOff x="7325756" y="6126083"/>
            <a:chExt cx="812214" cy="102290"/>
          </a:xfrm>
        </p:grpSpPr>
        <p:sp>
          <p:nvSpPr>
            <p:cNvPr id="82" name="Google Shape;82;p36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Calibri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36"/>
          <p:cNvSpPr/>
          <p:nvPr/>
        </p:nvSpPr>
        <p:spPr>
          <a:xfrm rot="-5400000">
            <a:off x="6806823" y="1475647"/>
            <a:ext cx="270000" cy="10500358"/>
          </a:xfrm>
          <a:prstGeom prst="round2SameRect">
            <a:avLst>
              <a:gd name="adj1" fmla="val 45613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36"/>
          <p:cNvPicPr preferRelativeResize="0"/>
          <p:nvPr/>
        </p:nvPicPr>
        <p:blipFill rotWithShape="1">
          <a:blip r:embed="rId2">
            <a:alphaModFix/>
          </a:blip>
          <a:srcRect r="71421"/>
          <a:stretch/>
        </p:blipFill>
        <p:spPr>
          <a:xfrm>
            <a:off x="127322" y="66781"/>
            <a:ext cx="683496" cy="81006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6"/>
          <p:cNvSpPr txBox="1">
            <a:spLocks noGrp="1"/>
          </p:cNvSpPr>
          <p:nvPr>
            <p:ph type="body" idx="1"/>
          </p:nvPr>
        </p:nvSpPr>
        <p:spPr>
          <a:xfrm>
            <a:off x="938793" y="142628"/>
            <a:ext cx="9773884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1"/>
              <a:buNone/>
              <a:defRPr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/>
          <p:nvPr/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E5E7E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1">
              <a:solidFill>
                <a:srgbClr val="E5E7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6"/>
          <p:cNvSpPr/>
          <p:nvPr/>
        </p:nvSpPr>
        <p:spPr>
          <a:xfrm>
            <a:off x="-924850" y="376716"/>
            <a:ext cx="720000" cy="720000"/>
          </a:xfrm>
          <a:prstGeom prst="rect">
            <a:avLst/>
          </a:prstGeom>
          <a:solidFill>
            <a:srgbClr val="1C2F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241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6"/>
          <p:cNvSpPr/>
          <p:nvPr/>
        </p:nvSpPr>
        <p:spPr>
          <a:xfrm>
            <a:off x="-924850" y="1092631"/>
            <a:ext cx="720000" cy="720000"/>
          </a:xfrm>
          <a:prstGeom prst="rect">
            <a:avLst/>
          </a:prstGeom>
          <a:solidFill>
            <a:srgbClr val="1220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241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6"/>
          <p:cNvSpPr/>
          <p:nvPr/>
        </p:nvSpPr>
        <p:spPr>
          <a:xfrm>
            <a:off x="-924850" y="1808546"/>
            <a:ext cx="720000" cy="720000"/>
          </a:xfrm>
          <a:prstGeom prst="rect">
            <a:avLst/>
          </a:prstGeom>
          <a:solidFill>
            <a:srgbClr val="F8A3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241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6"/>
          <p:cNvSpPr/>
          <p:nvPr/>
        </p:nvSpPr>
        <p:spPr>
          <a:xfrm>
            <a:off x="-924850" y="2524460"/>
            <a:ext cx="720000" cy="720000"/>
          </a:xfrm>
          <a:prstGeom prst="rect">
            <a:avLst/>
          </a:prstGeom>
          <a:solidFill>
            <a:srgbClr val="F9D6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241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enutup 2">
  <p:cSld name="2_Penutup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8"/>
          <p:cNvPicPr preferRelativeResize="0"/>
          <p:nvPr/>
        </p:nvPicPr>
        <p:blipFill rotWithShape="1">
          <a:blip r:embed="rId2">
            <a:alphaModFix/>
          </a:blip>
          <a:srcRect l="8081" t="465" r="4086" b="11445"/>
          <a:stretch/>
        </p:blipFill>
        <p:spPr>
          <a:xfrm>
            <a:off x="0" y="-17212"/>
            <a:ext cx="12192000" cy="6875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8"/>
          <p:cNvSpPr/>
          <p:nvPr/>
        </p:nvSpPr>
        <p:spPr>
          <a:xfrm rot="10800000">
            <a:off x="-12912" y="-17212"/>
            <a:ext cx="12192001" cy="6875212"/>
          </a:xfrm>
          <a:prstGeom prst="rect">
            <a:avLst/>
          </a:prstGeom>
          <a:gradFill>
            <a:gsLst>
              <a:gs pos="0">
                <a:srgbClr val="FEBD26">
                  <a:alpha val="22745"/>
                </a:srgbClr>
              </a:gs>
              <a:gs pos="85000">
                <a:schemeClr val="accent4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8"/>
          <p:cNvSpPr/>
          <p:nvPr/>
        </p:nvSpPr>
        <p:spPr>
          <a:xfrm>
            <a:off x="2719387" y="1806721"/>
            <a:ext cx="6756401" cy="16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venir"/>
              <a:buNone/>
            </a:pPr>
            <a:r>
              <a:rPr lang="en-US" sz="8000" b="1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Terima Kasih!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www.bps.go.id</a:t>
            </a:r>
            <a:endParaRPr sz="4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05" name="Google Shape;105;p38"/>
          <p:cNvGrpSpPr/>
          <p:nvPr/>
        </p:nvGrpSpPr>
        <p:grpSpPr>
          <a:xfrm rot="10800000">
            <a:off x="5659164" y="3671957"/>
            <a:ext cx="876848" cy="110431"/>
            <a:chOff x="7325756" y="6126083"/>
            <a:chExt cx="812214" cy="102290"/>
          </a:xfrm>
        </p:grpSpPr>
        <p:sp>
          <p:nvSpPr>
            <p:cNvPr id="106" name="Google Shape;106;p38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8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8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8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8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38"/>
          <p:cNvGrpSpPr/>
          <p:nvPr/>
        </p:nvGrpSpPr>
        <p:grpSpPr>
          <a:xfrm>
            <a:off x="94903" y="10273"/>
            <a:ext cx="2652903" cy="908535"/>
            <a:chOff x="110825" y="8809"/>
            <a:chExt cx="3271581" cy="1116936"/>
          </a:xfrm>
        </p:grpSpPr>
        <p:pic>
          <p:nvPicPr>
            <p:cNvPr id="112" name="Google Shape;112;p38"/>
            <p:cNvPicPr preferRelativeResize="0"/>
            <p:nvPr/>
          </p:nvPicPr>
          <p:blipFill rotWithShape="1">
            <a:blip r:embed="rId3">
              <a:alphaModFix/>
            </a:blip>
            <a:srcRect r="71752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38"/>
            <p:cNvPicPr preferRelativeResize="0"/>
            <p:nvPr/>
          </p:nvPicPr>
          <p:blipFill rotWithShape="1">
            <a:blip r:embed="rId4">
              <a:alphaModFix/>
            </a:blip>
            <a:srcRect l="28248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bg>
      <p:bgPr>
        <a:solidFill>
          <a:schemeClr val="accent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"/>
          <p:cNvSpPr txBox="1">
            <a:spLocks noGrp="1"/>
          </p:cNvSpPr>
          <p:nvPr>
            <p:ph type="sldNum" idx="12"/>
          </p:nvPr>
        </p:nvSpPr>
        <p:spPr>
          <a:xfrm>
            <a:off x="11777842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6" name="Google Shape;116;p39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117" name="Google Shape;117;p39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9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9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9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9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9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"/>
          <p:cNvSpPr txBox="1">
            <a:spLocks noGrp="1"/>
          </p:cNvSpPr>
          <p:nvPr>
            <p:ph type="sldNum" idx="12"/>
          </p:nvPr>
        </p:nvSpPr>
        <p:spPr>
          <a:xfrm>
            <a:off x="11777842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5" name="Google Shape;125;p40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126" name="Google Shape;126;p40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 3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1"/>
          <p:cNvSpPr txBox="1">
            <a:spLocks noGrp="1"/>
          </p:cNvSpPr>
          <p:nvPr>
            <p:ph type="sldNum" idx="12"/>
          </p:nvPr>
        </p:nvSpPr>
        <p:spPr>
          <a:xfrm>
            <a:off x="11777842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4" name="Google Shape;134;p41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135" name="Google Shape;135;p41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1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1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1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1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1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2"/>
          <p:cNvSpPr/>
          <p:nvPr/>
        </p:nvSpPr>
        <p:spPr>
          <a:xfrm>
            <a:off x="5560317" y="4"/>
            <a:ext cx="6634855" cy="6859587"/>
          </a:xfrm>
          <a:custGeom>
            <a:avLst/>
            <a:gdLst/>
            <a:ahLst/>
            <a:cxnLst/>
            <a:rect l="l" t="t" r="r" b="b"/>
            <a:pathLst>
              <a:path w="6634855" h="6859587" extrusionOk="0">
                <a:moveTo>
                  <a:pt x="2831883" y="0"/>
                </a:moveTo>
                <a:lnTo>
                  <a:pt x="6634855" y="0"/>
                </a:lnTo>
                <a:lnTo>
                  <a:pt x="6634855" y="6859587"/>
                </a:lnTo>
                <a:lnTo>
                  <a:pt x="3444003" y="6859587"/>
                </a:lnTo>
                <a:lnTo>
                  <a:pt x="221046" y="3656069"/>
                </a:lnTo>
                <a:cubicBezTo>
                  <a:pt x="-73682" y="3363083"/>
                  <a:pt x="-73682" y="2888069"/>
                  <a:pt x="221046" y="2595093"/>
                </a:cubicBezTo>
                <a:close/>
              </a:path>
            </a:pathLst>
          </a:custGeom>
          <a:solidFill>
            <a:srgbClr val="FABC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5"/>
              <a:buFont typeface="Calibri"/>
              <a:buNone/>
            </a:pPr>
            <a:endParaRPr sz="179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42"/>
          <p:cNvPicPr preferRelativeResize="0"/>
          <p:nvPr/>
        </p:nvPicPr>
        <p:blipFill rotWithShape="1">
          <a:blip r:embed="rId2">
            <a:alphaModFix/>
          </a:blip>
          <a:srcRect l="61999" t="65721"/>
          <a:stretch/>
        </p:blipFill>
        <p:spPr>
          <a:xfrm>
            <a:off x="-1" y="0"/>
            <a:ext cx="3731201" cy="3612580"/>
          </a:xfrm>
          <a:custGeom>
            <a:avLst/>
            <a:gdLst/>
            <a:ahLst/>
            <a:cxnLst/>
            <a:rect l="l" t="t" r="r" b="b"/>
            <a:pathLst>
              <a:path w="9818556" h="10538744" extrusionOk="0">
                <a:moveTo>
                  <a:pt x="0" y="0"/>
                </a:moveTo>
                <a:lnTo>
                  <a:pt x="9818556" y="0"/>
                </a:lnTo>
                <a:lnTo>
                  <a:pt x="9818556" y="10538744"/>
                </a:lnTo>
                <a:lnTo>
                  <a:pt x="0" y="1053874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4" name="Google Shape;144;p42"/>
          <p:cNvSpPr/>
          <p:nvPr/>
        </p:nvSpPr>
        <p:spPr>
          <a:xfrm>
            <a:off x="1" y="5539614"/>
            <a:ext cx="1319978" cy="1319974"/>
          </a:xfrm>
          <a:custGeom>
            <a:avLst/>
            <a:gdLst/>
            <a:ahLst/>
            <a:cxnLst/>
            <a:rect l="l" t="t" r="r" b="b"/>
            <a:pathLst>
              <a:path w="1319978" h="1319974" extrusionOk="0">
                <a:moveTo>
                  <a:pt x="0" y="0"/>
                </a:moveTo>
                <a:lnTo>
                  <a:pt x="1319978" y="1319974"/>
                </a:lnTo>
                <a:lnTo>
                  <a:pt x="0" y="1319974"/>
                </a:lnTo>
                <a:lnTo>
                  <a:pt x="0" y="0"/>
                </a:lnTo>
                <a:close/>
              </a:path>
            </a:pathLst>
          </a:custGeom>
          <a:solidFill>
            <a:srgbClr val="FABC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5"/>
              <a:buFont typeface="Calibri"/>
              <a:buNone/>
            </a:pPr>
            <a:endParaRPr sz="179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42"/>
          <p:cNvPicPr preferRelativeResize="0"/>
          <p:nvPr/>
        </p:nvPicPr>
        <p:blipFill rotWithShape="1">
          <a:blip r:embed="rId3">
            <a:alphaModFix/>
          </a:blip>
          <a:srcRect b="58079"/>
          <a:stretch/>
        </p:blipFill>
        <p:spPr>
          <a:xfrm>
            <a:off x="4526897" y="3316625"/>
            <a:ext cx="7356201" cy="3582545"/>
          </a:xfrm>
          <a:custGeom>
            <a:avLst/>
            <a:gdLst/>
            <a:ahLst/>
            <a:cxnLst/>
            <a:rect l="l" t="t" r="r" b="b"/>
            <a:pathLst>
              <a:path w="7356200" h="8546225" extrusionOk="0">
                <a:moveTo>
                  <a:pt x="0" y="0"/>
                </a:moveTo>
                <a:lnTo>
                  <a:pt x="7356201" y="0"/>
                </a:lnTo>
                <a:lnTo>
                  <a:pt x="7356201" y="8546226"/>
                </a:lnTo>
                <a:lnTo>
                  <a:pt x="0" y="854622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6" name="Google Shape;146;p42"/>
          <p:cNvPicPr preferRelativeResize="0"/>
          <p:nvPr/>
        </p:nvPicPr>
        <p:blipFill rotWithShape="1">
          <a:blip r:embed="rId4">
            <a:alphaModFix/>
          </a:blip>
          <a:srcRect t="49987"/>
          <a:stretch/>
        </p:blipFill>
        <p:spPr>
          <a:xfrm>
            <a:off x="6719552" y="4"/>
            <a:ext cx="2534374" cy="1265802"/>
          </a:xfrm>
          <a:custGeom>
            <a:avLst/>
            <a:gdLst/>
            <a:ahLst/>
            <a:cxnLst/>
            <a:rect l="l" t="t" r="r" b="b"/>
            <a:pathLst>
              <a:path w="2534374" h="2530944" extrusionOk="0">
                <a:moveTo>
                  <a:pt x="0" y="0"/>
                </a:moveTo>
                <a:lnTo>
                  <a:pt x="2534374" y="0"/>
                </a:lnTo>
                <a:lnTo>
                  <a:pt x="2534374" y="2530945"/>
                </a:lnTo>
                <a:lnTo>
                  <a:pt x="0" y="253094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7" name="Google Shape;147;p42"/>
          <p:cNvPicPr preferRelativeResize="0"/>
          <p:nvPr/>
        </p:nvPicPr>
        <p:blipFill rotWithShape="1">
          <a:blip r:embed="rId5">
            <a:alphaModFix/>
          </a:blip>
          <a:srcRect b="38505"/>
          <a:stretch/>
        </p:blipFill>
        <p:spPr>
          <a:xfrm>
            <a:off x="185195" y="5830420"/>
            <a:ext cx="1677008" cy="1029168"/>
          </a:xfrm>
          <a:custGeom>
            <a:avLst/>
            <a:gdLst/>
            <a:ahLst/>
            <a:cxnLst/>
            <a:rect l="l" t="t" r="r" b="b"/>
            <a:pathLst>
              <a:path w="1677008" h="1673578" extrusionOk="0">
                <a:moveTo>
                  <a:pt x="0" y="0"/>
                </a:moveTo>
                <a:lnTo>
                  <a:pt x="1677008" y="0"/>
                </a:lnTo>
                <a:lnTo>
                  <a:pt x="1677008" y="1673579"/>
                </a:lnTo>
                <a:lnTo>
                  <a:pt x="0" y="167357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8" name="Google Shape;148;p42"/>
          <p:cNvSpPr/>
          <p:nvPr/>
        </p:nvSpPr>
        <p:spPr>
          <a:xfrm>
            <a:off x="7174749" y="-213234"/>
            <a:ext cx="891661" cy="891661"/>
          </a:xfrm>
          <a:custGeom>
            <a:avLst/>
            <a:gdLst/>
            <a:ahLst/>
            <a:cxnLst/>
            <a:rect l="l" t="t" r="r" b="b"/>
            <a:pathLst>
              <a:path w="891660" h="891660" extrusionOk="0">
                <a:moveTo>
                  <a:pt x="181418" y="861619"/>
                </a:moveTo>
                <a:cubicBezTo>
                  <a:pt x="140128" y="902909"/>
                  <a:pt x="73185" y="902913"/>
                  <a:pt x="31894" y="861629"/>
                </a:cubicBezTo>
                <a:cubicBezTo>
                  <a:pt x="31894" y="861626"/>
                  <a:pt x="31894" y="861622"/>
                  <a:pt x="31894" y="861619"/>
                </a:cubicBezTo>
                <a:lnTo>
                  <a:pt x="31894" y="861619"/>
                </a:lnTo>
                <a:cubicBezTo>
                  <a:pt x="-9397" y="820321"/>
                  <a:pt x="-9397" y="753375"/>
                  <a:pt x="31894" y="712077"/>
                </a:cubicBezTo>
                <a:lnTo>
                  <a:pt x="712060" y="31897"/>
                </a:lnTo>
                <a:cubicBezTo>
                  <a:pt x="753350" y="-9398"/>
                  <a:pt x="820328" y="-9398"/>
                  <a:pt x="861618" y="31897"/>
                </a:cubicBezTo>
                <a:lnTo>
                  <a:pt x="861618" y="31897"/>
                </a:lnTo>
                <a:cubicBezTo>
                  <a:pt x="902909" y="73194"/>
                  <a:pt x="902909" y="140142"/>
                  <a:pt x="861618" y="181439"/>
                </a:cubicBezTo>
                <a:close/>
              </a:path>
            </a:pathLst>
          </a:custGeom>
          <a:solidFill>
            <a:srgbClr val="EBEC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5"/>
              <a:buFont typeface="Calibri"/>
              <a:buNone/>
            </a:pPr>
            <a:endParaRPr sz="179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42"/>
          <p:cNvGrpSpPr/>
          <p:nvPr/>
        </p:nvGrpSpPr>
        <p:grpSpPr>
          <a:xfrm rot="10800000" flipH="1">
            <a:off x="10969564" y="253758"/>
            <a:ext cx="877078" cy="110457"/>
            <a:chOff x="7325756" y="6126083"/>
            <a:chExt cx="812214" cy="102290"/>
          </a:xfrm>
        </p:grpSpPr>
        <p:sp>
          <p:nvSpPr>
            <p:cNvPr id="150" name="Google Shape;150;p42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2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2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2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2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42"/>
          <p:cNvSpPr/>
          <p:nvPr/>
        </p:nvSpPr>
        <p:spPr>
          <a:xfrm>
            <a:off x="5898644" y="-82502"/>
            <a:ext cx="6271585" cy="7112476"/>
          </a:xfrm>
          <a:custGeom>
            <a:avLst/>
            <a:gdLst/>
            <a:ahLst/>
            <a:cxnLst/>
            <a:rect l="l" t="t" r="r" b="b"/>
            <a:pathLst>
              <a:path w="6271585" h="6899166" extrusionOk="0">
                <a:moveTo>
                  <a:pt x="2844690" y="0"/>
                </a:moveTo>
                <a:lnTo>
                  <a:pt x="6271585" y="0"/>
                </a:lnTo>
                <a:lnTo>
                  <a:pt x="6271585" y="6508787"/>
                </a:lnTo>
                <a:lnTo>
                  <a:pt x="5880775" y="6899166"/>
                </a:lnTo>
                <a:lnTo>
                  <a:pt x="3530296" y="6899166"/>
                </a:lnTo>
                <a:lnTo>
                  <a:pt x="184818" y="3549998"/>
                </a:lnTo>
                <a:cubicBezTo>
                  <a:pt x="-61795" y="3303107"/>
                  <a:pt x="-61589" y="2903029"/>
                  <a:pt x="185332" y="2656406"/>
                </a:cubicBezTo>
                <a:lnTo>
                  <a:pt x="2844690" y="0"/>
                </a:lnTo>
                <a:close/>
              </a:path>
            </a:pathLst>
          </a:cu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5"/>
              <a:buFont typeface="Calibri"/>
              <a:buNone/>
            </a:pPr>
            <a:endParaRPr sz="179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1887" y="0"/>
            <a:ext cx="6029041" cy="6859588"/>
          </a:xfrm>
          <a:custGeom>
            <a:avLst/>
            <a:gdLst/>
            <a:ahLst/>
            <a:cxnLst/>
            <a:rect l="l" t="t" r="r" b="b"/>
            <a:pathLst>
              <a:path w="6029041" h="6859588" extrusionOk="0">
                <a:moveTo>
                  <a:pt x="2839139" y="0"/>
                </a:moveTo>
                <a:lnTo>
                  <a:pt x="6029041" y="0"/>
                </a:lnTo>
                <a:lnTo>
                  <a:pt x="6029041" y="6859588"/>
                </a:lnTo>
                <a:lnTo>
                  <a:pt x="3487643" y="6859588"/>
                </a:lnTo>
                <a:lnTo>
                  <a:pt x="189075" y="3562035"/>
                </a:lnTo>
                <a:cubicBezTo>
                  <a:pt x="-63025" y="3309966"/>
                  <a:pt x="-63025" y="2901314"/>
                  <a:pt x="189075" y="264924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7" name="Google Shape;157;p42"/>
          <p:cNvSpPr/>
          <p:nvPr/>
        </p:nvSpPr>
        <p:spPr>
          <a:xfrm>
            <a:off x="184726" y="243685"/>
            <a:ext cx="3914834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58" name="Google Shape;158;p42"/>
          <p:cNvSpPr txBox="1"/>
          <p:nvPr/>
        </p:nvSpPr>
        <p:spPr>
          <a:xfrm>
            <a:off x="135304" y="2138332"/>
            <a:ext cx="5144269" cy="201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ranklin Gothic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BERITA RESMI STATISTIK</a:t>
            </a:r>
            <a:endParaRPr sz="4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2"/>
          <p:cNvSpPr/>
          <p:nvPr/>
        </p:nvSpPr>
        <p:spPr>
          <a:xfrm>
            <a:off x="207585" y="3903386"/>
            <a:ext cx="2731789" cy="528092"/>
          </a:xfrm>
          <a:prstGeom prst="roundRect">
            <a:avLst>
              <a:gd name="adj" fmla="val 50000"/>
            </a:avLst>
          </a:prstGeom>
          <a:solidFill>
            <a:srgbClr val="FABC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0" name="Google Shape;160;p42"/>
          <p:cNvSpPr txBox="1">
            <a:spLocks noGrp="1"/>
          </p:cNvSpPr>
          <p:nvPr>
            <p:ph type="body" idx="1"/>
          </p:nvPr>
        </p:nvSpPr>
        <p:spPr>
          <a:xfrm>
            <a:off x="363395" y="3924810"/>
            <a:ext cx="2420167" cy="47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1" name="Google Shape;161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42"/>
          <p:cNvGrpSpPr/>
          <p:nvPr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163" name="Google Shape;163;p42" descr="A black background with blue text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 t="22185" r="72326" b="22184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42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9">
              <a:alphaModFix/>
            </a:blip>
            <a:srcRect l="28396" t="22185" r="429" b="22185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42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166" name="Google Shape;166;p42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2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2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2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2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2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1"/>
              <a:buFont typeface="Libre Franklin Medium"/>
              <a:buNone/>
              <a:defRPr sz="4401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sz="2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32"/>
          <p:cNvGrpSpPr/>
          <p:nvPr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16" name="Google Shape;16;p32"/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2"/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2"/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2"/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2"/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2"/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>
                <a:gd name="adj" fmla="val 16667"/>
              </a:avLst>
            </a:prstGeom>
            <a:solidFill>
              <a:srgbClr val="FEBD2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"/>
          <p:cNvSpPr/>
          <p:nvPr/>
        </p:nvSpPr>
        <p:spPr>
          <a:xfrm>
            <a:off x="3008477" y="1090923"/>
            <a:ext cx="6038641" cy="217082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4000">
                <a:schemeClr val="lt1"/>
              </a:gs>
              <a:gs pos="79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"/>
          <p:cNvSpPr txBox="1">
            <a:spLocks noGrp="1"/>
          </p:cNvSpPr>
          <p:nvPr>
            <p:ph type="body" idx="4294967295"/>
          </p:nvPr>
        </p:nvSpPr>
        <p:spPr>
          <a:xfrm>
            <a:off x="342900" y="3590925"/>
            <a:ext cx="11509375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PENJELASAN PROGRAM DESA CINTA STATISTIK (DESA CANTIK) </a:t>
            </a:r>
            <a:endParaRPr dirty="0"/>
          </a:p>
        </p:txBody>
      </p:sp>
      <p:pic>
        <p:nvPicPr>
          <p:cNvPr id="619" name="Google Shape;6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8581" y="1258705"/>
            <a:ext cx="2021983" cy="181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"/>
          <p:cNvSpPr txBox="1"/>
          <p:nvPr/>
        </p:nvSpPr>
        <p:spPr>
          <a:xfrm>
            <a:off x="1801853" y="5455250"/>
            <a:ext cx="5959661" cy="97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25" tIns="60950" rIns="121925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TATA KELOLA DESA CANTIK</a:t>
            </a:r>
            <a:endParaRPr sz="36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0"/>
          <p:cNvSpPr txBox="1"/>
          <p:nvPr/>
        </p:nvSpPr>
        <p:spPr>
          <a:xfrm>
            <a:off x="750627" y="5641062"/>
            <a:ext cx="768785" cy="52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0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1" b="1">
                <a:solidFill>
                  <a:srgbClr val="9A050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100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"/>
          <p:cNvSpPr txBox="1">
            <a:spLocks noGrp="1"/>
          </p:cNvSpPr>
          <p:nvPr>
            <p:ph type="title"/>
          </p:nvPr>
        </p:nvSpPr>
        <p:spPr>
          <a:xfrm>
            <a:off x="249005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0501"/>
              </a:buClr>
              <a:buSzPts val="3000"/>
              <a:buFont typeface="Raleway"/>
              <a:buNone/>
            </a:pPr>
            <a:r>
              <a:rPr lang="en-US" sz="3000" b="1">
                <a:solidFill>
                  <a:srgbClr val="9A0501"/>
                </a:solidFill>
                <a:latin typeface="Raleway"/>
                <a:ea typeface="Raleway"/>
                <a:cs typeface="Raleway"/>
                <a:sym typeface="Raleway"/>
              </a:rPr>
              <a:t>Penyelenggaraan Desa Cantik</a:t>
            </a:r>
            <a:endParaRPr sz="3000">
              <a:solidFill>
                <a:srgbClr val="9A0501"/>
              </a:solidFill>
            </a:endParaRPr>
          </a:p>
        </p:txBody>
      </p:sp>
      <p:sp>
        <p:nvSpPr>
          <p:cNvPr id="860" name="Google Shape;860;p13"/>
          <p:cNvSpPr/>
          <p:nvPr/>
        </p:nvSpPr>
        <p:spPr>
          <a:xfrm rot="-5400000">
            <a:off x="8893235" y="3085557"/>
            <a:ext cx="3157490" cy="2933960"/>
          </a:xfrm>
          <a:prstGeom prst="round2SameRect">
            <a:avLst>
              <a:gd name="adj1" fmla="val 11266"/>
              <a:gd name="adj2" fmla="val 10706"/>
            </a:avLst>
          </a:prstGeom>
          <a:solidFill>
            <a:srgbClr val="C458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3"/>
          <p:cNvSpPr/>
          <p:nvPr/>
        </p:nvSpPr>
        <p:spPr>
          <a:xfrm>
            <a:off x="9025276" y="3074509"/>
            <a:ext cx="2852529" cy="107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Desa mampu mengelola dan memanfaatkan data statistik </a:t>
            </a:r>
            <a:r>
              <a:rPr lang="en-US" sz="1600" i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dalam mendukung pembangunan desa yang lebih baik</a:t>
            </a:r>
            <a:endParaRPr sz="1600" i="1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62" name="Google Shape;862;p13"/>
          <p:cNvSpPr/>
          <p:nvPr/>
        </p:nvSpPr>
        <p:spPr>
          <a:xfrm rot="-5400000">
            <a:off x="268042" y="2263670"/>
            <a:ext cx="2880667" cy="2880667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p13"/>
          <p:cNvPicPr preferRelativeResize="0"/>
          <p:nvPr/>
        </p:nvPicPr>
        <p:blipFill rotWithShape="1">
          <a:blip r:embed="rId3">
            <a:alphaModFix/>
          </a:blip>
          <a:srcRect t="10137" b="12943"/>
          <a:stretch/>
        </p:blipFill>
        <p:spPr>
          <a:xfrm>
            <a:off x="812040" y="3413250"/>
            <a:ext cx="1760340" cy="1230142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3"/>
          <p:cNvSpPr/>
          <p:nvPr/>
        </p:nvSpPr>
        <p:spPr>
          <a:xfrm>
            <a:off x="572432" y="2443243"/>
            <a:ext cx="2345032" cy="92559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4D02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PEMBINAAN DESA/KELURAHAN CANTIK</a:t>
            </a:r>
            <a:endParaRPr sz="2400" b="1">
              <a:solidFill>
                <a:srgbClr val="4D02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5" name="Google Shape;865;p13"/>
          <p:cNvSpPr/>
          <p:nvPr/>
        </p:nvSpPr>
        <p:spPr>
          <a:xfrm rot="-5400000">
            <a:off x="5038252" y="-108391"/>
            <a:ext cx="2015905" cy="4558444"/>
          </a:xfrm>
          <a:prstGeom prst="round2SameRect">
            <a:avLst>
              <a:gd name="adj1" fmla="val 11266"/>
              <a:gd name="adj2" fmla="val 1070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3"/>
          <p:cNvSpPr/>
          <p:nvPr/>
        </p:nvSpPr>
        <p:spPr>
          <a:xfrm>
            <a:off x="5183829" y="951326"/>
            <a:ext cx="1827518" cy="336527"/>
          </a:xfrm>
          <a:prstGeom prst="roundRect">
            <a:avLst>
              <a:gd name="adj" fmla="val 16667"/>
            </a:avLst>
          </a:prstGeom>
          <a:solidFill>
            <a:srgbClr val="C458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BPS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3"/>
          <p:cNvSpPr/>
          <p:nvPr/>
        </p:nvSpPr>
        <p:spPr>
          <a:xfrm>
            <a:off x="3876323" y="1291975"/>
            <a:ext cx="4232500" cy="30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Melakukan pembinaan:</a:t>
            </a:r>
            <a:endParaRPr sz="1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8" name="Google Shape;868;p13"/>
          <p:cNvSpPr/>
          <p:nvPr/>
        </p:nvSpPr>
        <p:spPr>
          <a:xfrm>
            <a:off x="3876323" y="1562345"/>
            <a:ext cx="4232500" cy="160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Identifikasi dan Persiapan Kegiatan Statistik</a:t>
            </a:r>
            <a:endParaRPr/>
          </a:p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Pengumpulan Data</a:t>
            </a:r>
            <a:endParaRPr/>
          </a:p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Pengolahan dan Analisis Data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Pemanfaatan Data untuk Pembangunan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Manajemen Kualitas Data</a:t>
            </a:r>
            <a:endParaRPr/>
          </a:p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Implementasi Prinsip Satu Data Indonesia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Sesuai dengan kebutuhan Desa/Kelurahan</a:t>
            </a:r>
            <a:endParaRPr sz="1400" b="1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9" name="Google Shape;869;p13"/>
          <p:cNvSpPr/>
          <p:nvPr/>
        </p:nvSpPr>
        <p:spPr>
          <a:xfrm rot="-5400000">
            <a:off x="5402986" y="1883374"/>
            <a:ext cx="1286438" cy="4558444"/>
          </a:xfrm>
          <a:prstGeom prst="round2SameRect">
            <a:avLst>
              <a:gd name="adj1" fmla="val 11266"/>
              <a:gd name="adj2" fmla="val 1070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3"/>
          <p:cNvSpPr/>
          <p:nvPr/>
        </p:nvSpPr>
        <p:spPr>
          <a:xfrm>
            <a:off x="4585092" y="3354127"/>
            <a:ext cx="3018647" cy="336527"/>
          </a:xfrm>
          <a:prstGeom prst="roundRect">
            <a:avLst>
              <a:gd name="adj" fmla="val 16667"/>
            </a:avLst>
          </a:prstGeom>
          <a:solidFill>
            <a:srgbClr val="C458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Agen/Komunitas Statistik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3"/>
          <p:cNvSpPr/>
          <p:nvPr/>
        </p:nvSpPr>
        <p:spPr>
          <a:xfrm>
            <a:off x="3909585" y="3723895"/>
            <a:ext cx="4232500" cy="105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5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Ditetapkan melalui SK Kepala Desa/Lurah</a:t>
            </a:r>
            <a:endParaRPr sz="125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5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Mendapatkan pembinaan statistik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5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Melaksanakan pengelolaan data sesuai kaidah statistik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50" i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Transfer Knowledge</a:t>
            </a:r>
            <a:r>
              <a:rPr lang="en-US" sz="125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hasil pembinaan statistik</a:t>
            </a:r>
            <a:endParaRPr sz="1250" i="1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2" name="Google Shape;872;p13"/>
          <p:cNvSpPr/>
          <p:nvPr/>
        </p:nvSpPr>
        <p:spPr>
          <a:xfrm rot="-5400000">
            <a:off x="5513919" y="3440206"/>
            <a:ext cx="1064570" cy="4558444"/>
          </a:xfrm>
          <a:prstGeom prst="round2SameRect">
            <a:avLst>
              <a:gd name="adj1" fmla="val 11266"/>
              <a:gd name="adj2" fmla="val 1070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13"/>
          <p:cNvSpPr/>
          <p:nvPr/>
        </p:nvSpPr>
        <p:spPr>
          <a:xfrm>
            <a:off x="4585091" y="5005358"/>
            <a:ext cx="3018647" cy="336527"/>
          </a:xfrm>
          <a:prstGeom prst="roundRect">
            <a:avLst>
              <a:gd name="adj" fmla="val 16667"/>
            </a:avLst>
          </a:prstGeom>
          <a:solidFill>
            <a:srgbClr val="C458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Kepala Desa/Lurah</a:t>
            </a:r>
            <a:endParaRPr sz="14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4" name="Google Shape;874;p13"/>
          <p:cNvSpPr/>
          <p:nvPr/>
        </p:nvSpPr>
        <p:spPr>
          <a:xfrm>
            <a:off x="3909585" y="5351474"/>
            <a:ext cx="4232500" cy="73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Mendukung kegiatan pembinaan Desa/Kelurahan CANTIK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807" marR="0" lvl="0" indent="-28580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Menunjuk/membentuk Agen/Komunitas Statistik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5" name="Google Shape;875;p13"/>
          <p:cNvCxnSpPr>
            <a:stCxn id="862" idx="6"/>
          </p:cNvCxnSpPr>
          <p:nvPr/>
        </p:nvCxnSpPr>
        <p:spPr>
          <a:xfrm rot="-5400000">
            <a:off x="2437526" y="934220"/>
            <a:ext cx="600300" cy="20586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6" name="Google Shape;876;p13"/>
          <p:cNvCxnSpPr>
            <a:endCxn id="869" idx="3"/>
          </p:cNvCxnSpPr>
          <p:nvPr/>
        </p:nvCxnSpPr>
        <p:spPr>
          <a:xfrm>
            <a:off x="3148683" y="3629496"/>
            <a:ext cx="618300" cy="5331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7" name="Google Shape;877;p13"/>
          <p:cNvCxnSpPr>
            <a:stCxn id="862" idx="2"/>
            <a:endCxn id="872" idx="3"/>
          </p:cNvCxnSpPr>
          <p:nvPr/>
        </p:nvCxnSpPr>
        <p:spPr>
          <a:xfrm rot="-5400000" flipH="1">
            <a:off x="2450126" y="4402587"/>
            <a:ext cx="575100" cy="20586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8" name="Google Shape;878;p13"/>
          <p:cNvSpPr/>
          <p:nvPr/>
        </p:nvSpPr>
        <p:spPr>
          <a:xfrm rot="5400000">
            <a:off x="7161638" y="3755827"/>
            <a:ext cx="3116587" cy="284925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3"/>
          <p:cNvSpPr/>
          <p:nvPr/>
        </p:nvSpPr>
        <p:spPr>
          <a:xfrm>
            <a:off x="9415800" y="5132101"/>
            <a:ext cx="2196948" cy="82447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1038" y="4263269"/>
            <a:ext cx="1481883" cy="1481883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3"/>
          <p:cNvSpPr/>
          <p:nvPr/>
        </p:nvSpPr>
        <p:spPr>
          <a:xfrm rot="-5400000">
            <a:off x="9632772" y="544744"/>
            <a:ext cx="1678419" cy="2933960"/>
          </a:xfrm>
          <a:prstGeom prst="round2SameRect">
            <a:avLst>
              <a:gd name="adj1" fmla="val 11266"/>
              <a:gd name="adj2" fmla="val 10706"/>
            </a:avLst>
          </a:prstGeom>
          <a:solidFill>
            <a:srgbClr val="C458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3"/>
          <p:cNvSpPr/>
          <p:nvPr/>
        </p:nvSpPr>
        <p:spPr>
          <a:xfrm>
            <a:off x="9056296" y="1339605"/>
            <a:ext cx="2852529" cy="132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Peran Kepala Desa/Kelurahan, Aparat Desa/Kelurahan, Agen/Komunitas Statistik sangat besar </a:t>
            </a:r>
            <a:r>
              <a:rPr lang="en-US" sz="1600" b="1" i="1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bagi keberlangsungan statistik di Desa/Kelurahan</a:t>
            </a:r>
            <a:endParaRPr sz="1600" i="1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83" name="Google Shape;883;p13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11</a:t>
            </a:fld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7CAF-7365-7C09-A3F4-A34628BB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defTabSz="914400">
              <a:defRPr/>
            </a:pPr>
            <a:r>
              <a:rPr lang="en-US" sz="3000" b="1" dirty="0">
                <a:solidFill>
                  <a:srgbClr val="9A0501"/>
                </a:solidFill>
                <a:latin typeface="Raleway"/>
                <a:cs typeface="Arial"/>
                <a:sym typeface="Arial"/>
              </a:rPr>
              <a:t>Tata </a:t>
            </a:r>
            <a:r>
              <a:rPr lang="en-US" sz="3000" b="1" dirty="0" err="1">
                <a:solidFill>
                  <a:srgbClr val="9A0501"/>
                </a:solidFill>
                <a:latin typeface="Raleway"/>
                <a:cs typeface="Arial"/>
                <a:sym typeface="Arial"/>
              </a:rPr>
              <a:t>Kelola</a:t>
            </a:r>
            <a:r>
              <a:rPr lang="en-US" sz="3000" b="1" dirty="0">
                <a:solidFill>
                  <a:srgbClr val="9A0501"/>
                </a:solidFill>
                <a:latin typeface="Raleway"/>
                <a:cs typeface="Arial"/>
                <a:sym typeface="Arial"/>
              </a:rPr>
              <a:t> Desa </a:t>
            </a:r>
            <a:r>
              <a:rPr lang="en-US" sz="3000" b="1" dirty="0" err="1">
                <a:solidFill>
                  <a:srgbClr val="9A0501"/>
                </a:solidFill>
                <a:latin typeface="Raleway"/>
                <a:cs typeface="Arial"/>
                <a:sym typeface="Arial"/>
              </a:rPr>
              <a:t>Cantik</a:t>
            </a:r>
            <a:endParaRPr lang="en-US" sz="3000" b="1" dirty="0">
              <a:solidFill>
                <a:srgbClr val="9A0501"/>
              </a:solidFill>
              <a:latin typeface="Raleway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CCFE6-15CE-0607-E07B-1D855CF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12</a:t>
            </a:fld>
            <a:endParaRPr lang="en-AU" b="1"/>
          </a:p>
        </p:txBody>
      </p:sp>
      <p:sp>
        <p:nvSpPr>
          <p:cNvPr id="14" name="Google Shape;761;p30"/>
          <p:cNvSpPr/>
          <p:nvPr/>
        </p:nvSpPr>
        <p:spPr>
          <a:xfrm>
            <a:off x="3382140" y="1224497"/>
            <a:ext cx="1611630" cy="1611630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ID"/>
          </a:p>
        </p:txBody>
      </p:sp>
      <p:sp>
        <p:nvSpPr>
          <p:cNvPr id="59" name="Google Shape;316;p4"/>
          <p:cNvSpPr/>
          <p:nvPr/>
        </p:nvSpPr>
        <p:spPr>
          <a:xfrm>
            <a:off x="4654567" y="1074821"/>
            <a:ext cx="1441433" cy="5225760"/>
          </a:xfrm>
          <a:custGeom>
            <a:avLst/>
            <a:gdLst/>
            <a:ahLst/>
            <a:cxnLst/>
            <a:rect l="l" t="t" r="r" b="b"/>
            <a:pathLst>
              <a:path w="833" h="3027" extrusionOk="0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rgbClr val="0989B1">
              <a:lumMod val="40000"/>
              <a:lumOff val="6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312;p4"/>
          <p:cNvSpPr/>
          <p:nvPr/>
        </p:nvSpPr>
        <p:spPr>
          <a:xfrm>
            <a:off x="4877167" y="1283207"/>
            <a:ext cx="1014364" cy="1008910"/>
          </a:xfrm>
          <a:prstGeom prst="ellipse">
            <a:avLst/>
          </a:prstGeom>
          <a:solidFill>
            <a:srgbClr val="0989B1">
              <a:lumMod val="5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tabLst/>
              <a:defRPr/>
            </a:pPr>
            <a:endParaRPr kumimoji="0" sz="5400" b="0" i="0" u="none" strike="noStrike" kern="0" cap="none" spc="0" normalizeH="0" baseline="0" noProof="0">
              <a:ln>
                <a:noFill/>
              </a:ln>
              <a:solidFill>
                <a:srgbClr val="C0CF3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333;p4"/>
          <p:cNvSpPr txBox="1"/>
          <p:nvPr/>
        </p:nvSpPr>
        <p:spPr>
          <a:xfrm>
            <a:off x="5051286" y="1397243"/>
            <a:ext cx="6661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>
              <a:buClr>
                <a:srgbClr val="0D1E1F"/>
              </a:buClr>
              <a:buSzPts val="5400"/>
              <a:buFont typeface="Arial"/>
              <a:buNone/>
            </a:pPr>
            <a:r>
              <a:rPr lang="en-US" sz="4800" b="1" kern="0" dirty="0">
                <a:solidFill>
                  <a:prstClr val="white"/>
                </a:solidFill>
                <a:latin typeface="Century Gothic" panose="020B0502020202020204" pitchFamily="34" charset="0"/>
                <a:cs typeface="Arial"/>
                <a:sym typeface="Arial"/>
              </a:rPr>
              <a:t>1</a:t>
            </a:r>
            <a:endParaRPr sz="4800" b="1" kern="0" dirty="0">
              <a:solidFill>
                <a:prstClr val="white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62" name="Google Shape;312;p4">
            <a:extLst>
              <a:ext uri="{FF2B5EF4-FFF2-40B4-BE49-F238E27FC236}">
                <a16:creationId xmlns:a16="http://schemas.microsoft.com/office/drawing/2014/main" id="{CF23372A-E6EE-DD55-2F92-6C4CE8FDD627}"/>
              </a:ext>
            </a:extLst>
          </p:cNvPr>
          <p:cNvSpPr/>
          <p:nvPr/>
        </p:nvSpPr>
        <p:spPr>
          <a:xfrm>
            <a:off x="4877167" y="2556133"/>
            <a:ext cx="1014364" cy="1008910"/>
          </a:xfrm>
          <a:prstGeom prst="ellipse">
            <a:avLst/>
          </a:prstGeom>
          <a:solidFill>
            <a:srgbClr val="0989B1">
              <a:lumMod val="5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tabLst/>
              <a:defRPr/>
            </a:pPr>
            <a:endParaRPr kumimoji="0" sz="5400" b="0" i="0" u="none" strike="noStrike" kern="0" cap="none" spc="0" normalizeH="0" baseline="0" noProof="0">
              <a:ln>
                <a:noFill/>
              </a:ln>
              <a:solidFill>
                <a:srgbClr val="C0CF3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333;p4">
            <a:extLst>
              <a:ext uri="{FF2B5EF4-FFF2-40B4-BE49-F238E27FC236}">
                <a16:creationId xmlns:a16="http://schemas.microsoft.com/office/drawing/2014/main" id="{F2A642AD-897D-4C82-0C86-71DC949801F4}"/>
              </a:ext>
            </a:extLst>
          </p:cNvPr>
          <p:cNvSpPr txBox="1"/>
          <p:nvPr/>
        </p:nvSpPr>
        <p:spPr>
          <a:xfrm>
            <a:off x="5051286" y="2670169"/>
            <a:ext cx="6661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>
              <a:buClr>
                <a:srgbClr val="0D1E1F"/>
              </a:buClr>
              <a:buSzPts val="5400"/>
              <a:buFont typeface="Arial"/>
              <a:buNone/>
            </a:pPr>
            <a:r>
              <a:rPr lang="en-US" sz="4800" b="1" kern="0" dirty="0">
                <a:solidFill>
                  <a:prstClr val="white"/>
                </a:solidFill>
                <a:latin typeface="Century Gothic" panose="020B0502020202020204" pitchFamily="34" charset="0"/>
                <a:cs typeface="Arial"/>
                <a:sym typeface="Arial"/>
              </a:rPr>
              <a:t>2</a:t>
            </a:r>
            <a:endParaRPr sz="4800" b="1" kern="0" dirty="0">
              <a:solidFill>
                <a:prstClr val="white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64" name="Google Shape;312;p4">
            <a:extLst>
              <a:ext uri="{FF2B5EF4-FFF2-40B4-BE49-F238E27FC236}">
                <a16:creationId xmlns:a16="http://schemas.microsoft.com/office/drawing/2014/main" id="{E3A8699A-206E-D7DC-D7FD-2710A78F6A17}"/>
              </a:ext>
            </a:extLst>
          </p:cNvPr>
          <p:cNvSpPr/>
          <p:nvPr/>
        </p:nvSpPr>
        <p:spPr>
          <a:xfrm>
            <a:off x="4867548" y="3796975"/>
            <a:ext cx="1014364" cy="1008910"/>
          </a:xfrm>
          <a:prstGeom prst="ellipse">
            <a:avLst/>
          </a:prstGeom>
          <a:solidFill>
            <a:srgbClr val="0989B1">
              <a:lumMod val="5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tabLst/>
              <a:defRPr/>
            </a:pPr>
            <a:endParaRPr kumimoji="0" sz="5400" b="0" i="0" u="none" strike="noStrike" kern="0" cap="none" spc="0" normalizeH="0" baseline="0" noProof="0">
              <a:ln>
                <a:noFill/>
              </a:ln>
              <a:solidFill>
                <a:srgbClr val="C0CF3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333;p4">
            <a:extLst>
              <a:ext uri="{FF2B5EF4-FFF2-40B4-BE49-F238E27FC236}">
                <a16:creationId xmlns:a16="http://schemas.microsoft.com/office/drawing/2014/main" id="{77ADD23E-0AF8-95A2-2CAF-3B20E9CD1C0A}"/>
              </a:ext>
            </a:extLst>
          </p:cNvPr>
          <p:cNvSpPr txBox="1"/>
          <p:nvPr/>
        </p:nvSpPr>
        <p:spPr>
          <a:xfrm>
            <a:off x="5041667" y="3911011"/>
            <a:ext cx="6661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>
              <a:buClr>
                <a:srgbClr val="0D1E1F"/>
              </a:buClr>
              <a:buSzPts val="5400"/>
              <a:buFont typeface="Arial"/>
              <a:buNone/>
            </a:pPr>
            <a:r>
              <a:rPr lang="en-US" sz="4800" b="1" kern="0" dirty="0">
                <a:solidFill>
                  <a:prstClr val="white"/>
                </a:solidFill>
                <a:latin typeface="Century Gothic" panose="020B0502020202020204" pitchFamily="34" charset="0"/>
                <a:cs typeface="Arial"/>
                <a:sym typeface="Arial"/>
              </a:rPr>
              <a:t>3</a:t>
            </a:r>
            <a:endParaRPr sz="4800" b="1" kern="0" dirty="0">
              <a:solidFill>
                <a:prstClr val="white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66" name="Google Shape;312;p4">
            <a:extLst>
              <a:ext uri="{FF2B5EF4-FFF2-40B4-BE49-F238E27FC236}">
                <a16:creationId xmlns:a16="http://schemas.microsoft.com/office/drawing/2014/main" id="{7CAA88BB-C513-04E7-F76E-CBEA8995F9F5}"/>
              </a:ext>
            </a:extLst>
          </p:cNvPr>
          <p:cNvSpPr/>
          <p:nvPr/>
        </p:nvSpPr>
        <p:spPr>
          <a:xfrm>
            <a:off x="4859528" y="5072322"/>
            <a:ext cx="1014364" cy="1008910"/>
          </a:xfrm>
          <a:prstGeom prst="ellipse">
            <a:avLst/>
          </a:prstGeom>
          <a:solidFill>
            <a:srgbClr val="0989B1">
              <a:lumMod val="5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tabLst/>
              <a:defRPr/>
            </a:pPr>
            <a:endParaRPr kumimoji="0" sz="5400" b="0" i="0" u="none" strike="noStrike" kern="0" cap="none" spc="0" normalizeH="0" baseline="0" noProof="0">
              <a:ln>
                <a:noFill/>
              </a:ln>
              <a:solidFill>
                <a:srgbClr val="C0CF3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333;p4">
            <a:extLst>
              <a:ext uri="{FF2B5EF4-FFF2-40B4-BE49-F238E27FC236}">
                <a16:creationId xmlns:a16="http://schemas.microsoft.com/office/drawing/2014/main" id="{E4AB5B20-9429-A361-FB56-6AE2A85C6403}"/>
              </a:ext>
            </a:extLst>
          </p:cNvPr>
          <p:cNvSpPr txBox="1"/>
          <p:nvPr/>
        </p:nvSpPr>
        <p:spPr>
          <a:xfrm>
            <a:off x="5033647" y="5186358"/>
            <a:ext cx="6661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>
              <a:buClr>
                <a:srgbClr val="0D1E1F"/>
              </a:buClr>
              <a:buSzPts val="5400"/>
              <a:buFont typeface="Arial"/>
              <a:buNone/>
            </a:pPr>
            <a:r>
              <a:rPr lang="en-US" sz="4800" b="1" kern="0" dirty="0">
                <a:solidFill>
                  <a:prstClr val="white"/>
                </a:solidFill>
                <a:latin typeface="Century Gothic" panose="020B0502020202020204" pitchFamily="34" charset="0"/>
                <a:cs typeface="Arial"/>
                <a:sym typeface="Arial"/>
              </a:rPr>
              <a:t>4</a:t>
            </a:r>
            <a:endParaRPr sz="4800" b="1" kern="0" dirty="0">
              <a:solidFill>
                <a:prstClr val="white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68" name="Google Shape;317;p4"/>
          <p:cNvSpPr/>
          <p:nvPr/>
        </p:nvSpPr>
        <p:spPr>
          <a:xfrm>
            <a:off x="5906688" y="1389200"/>
            <a:ext cx="542238" cy="796924"/>
          </a:xfrm>
          <a:custGeom>
            <a:avLst/>
            <a:gdLst/>
            <a:ahLst/>
            <a:cxnLst/>
            <a:rect l="l" t="t" r="r" b="b"/>
            <a:pathLst>
              <a:path w="170" h="251" extrusionOk="0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6A42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  <a:buSzPts val="3600"/>
              <a:buFont typeface="Arial"/>
              <a:buNone/>
            </a:pPr>
            <a:endParaRPr sz="3200" kern="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341;p4"/>
          <p:cNvSpPr/>
          <p:nvPr/>
        </p:nvSpPr>
        <p:spPr>
          <a:xfrm>
            <a:off x="6571461" y="1107884"/>
            <a:ext cx="5352968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914400">
              <a:lnSpc>
                <a:spcPct val="12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kern="0" dirty="0">
                <a:solidFill>
                  <a:srgbClr val="0989B1">
                    <a:lumMod val="5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BPS RI – PUSDIKLAT BPS</a:t>
            </a:r>
            <a:endParaRPr sz="1600" b="1" kern="0" dirty="0">
              <a:solidFill>
                <a:srgbClr val="0989B1">
                  <a:lumMod val="50000"/>
                </a:srgbClr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ct val="120000"/>
              </a:lnSpc>
              <a:buClr>
                <a:srgbClr val="FFFFFF"/>
              </a:buClr>
              <a:buSzPts val="1800"/>
              <a:buFont typeface="Arial"/>
              <a:buNone/>
            </a:pP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Menyusun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standardisasi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statistik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dibutuhkan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desa</a:t>
            </a:r>
            <a:endParaRPr sz="1400" kern="0" dirty="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ct val="120000"/>
              </a:lnSpc>
              <a:buClr>
                <a:srgbClr val="FFFFFF"/>
              </a:buClr>
              <a:buSzPts val="1800"/>
              <a:buFont typeface="Arial"/>
              <a:buNone/>
            </a:pP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Melaksanakan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pelatihan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kepada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calon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pembina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statistik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desa</a:t>
            </a:r>
            <a:endParaRPr sz="1400" kern="0" dirty="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322;p4">
            <a:extLst>
              <a:ext uri="{FF2B5EF4-FFF2-40B4-BE49-F238E27FC236}">
                <a16:creationId xmlns:a16="http://schemas.microsoft.com/office/drawing/2014/main" id="{DF1B5DF1-F004-04CD-5FAB-991F32D812D8}"/>
              </a:ext>
            </a:extLst>
          </p:cNvPr>
          <p:cNvSpPr/>
          <p:nvPr/>
        </p:nvSpPr>
        <p:spPr>
          <a:xfrm>
            <a:off x="11375" y="2167287"/>
            <a:ext cx="4174059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defTabSz="914400">
              <a:lnSpc>
                <a:spcPct val="12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b="1" kern="0" dirty="0">
                <a:solidFill>
                  <a:srgbClr val="0989B1">
                    <a:lumMod val="5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BPS PROVINSI</a:t>
            </a:r>
            <a:endParaRPr sz="1400" b="1" kern="0" dirty="0">
              <a:solidFill>
                <a:srgbClr val="0989B1">
                  <a:lumMod val="50000"/>
                </a:srgb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r" defTabSz="914400">
              <a:lnSpc>
                <a:spcPct val="12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Pejabat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fungsional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statistisi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pranata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komputer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) yang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ditunjuk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mendapatkan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pelatihan untuk kemudian menjadi Pembina Desa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Cantik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serta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melatih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pembina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Desa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Cantik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BPS Kab/Kota </a:t>
            </a:r>
            <a:endParaRPr sz="1300" kern="0" dirty="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317;p4">
            <a:extLst>
              <a:ext uri="{FF2B5EF4-FFF2-40B4-BE49-F238E27FC236}">
                <a16:creationId xmlns:a16="http://schemas.microsoft.com/office/drawing/2014/main" id="{269506CC-F643-8ECB-08AF-B2C732DF5A45}"/>
              </a:ext>
            </a:extLst>
          </p:cNvPr>
          <p:cNvSpPr/>
          <p:nvPr/>
        </p:nvSpPr>
        <p:spPr>
          <a:xfrm flipH="1">
            <a:off x="4349767" y="2663739"/>
            <a:ext cx="542238" cy="796924"/>
          </a:xfrm>
          <a:custGeom>
            <a:avLst/>
            <a:gdLst/>
            <a:ahLst/>
            <a:cxnLst/>
            <a:rect l="l" t="t" r="r" b="b"/>
            <a:pathLst>
              <a:path w="170" h="251" extrusionOk="0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6A42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  <a:buSzPts val="3600"/>
              <a:buFont typeface="Arial"/>
              <a:buNone/>
            </a:pPr>
            <a:endParaRPr sz="3200" kern="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342;p4" descr="Icon&#10;&#10;Description automatically generated">
            <a:extLst>
              <a:ext uri="{FF2B5EF4-FFF2-40B4-BE49-F238E27FC236}">
                <a16:creationId xmlns:a16="http://schemas.microsoft.com/office/drawing/2014/main" id="{3A3FD5EC-1615-8897-1A30-A852F33EC1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83430" y="4526860"/>
            <a:ext cx="830204" cy="5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343;p4">
            <a:extLst>
              <a:ext uri="{FF2B5EF4-FFF2-40B4-BE49-F238E27FC236}">
                <a16:creationId xmlns:a16="http://schemas.microsoft.com/office/drawing/2014/main" id="{7F030C82-BD1B-ECA2-B584-AD2A5E0E6AE9}"/>
              </a:ext>
            </a:extLst>
          </p:cNvPr>
          <p:cNvSpPr txBox="1"/>
          <p:nvPr/>
        </p:nvSpPr>
        <p:spPr>
          <a:xfrm>
            <a:off x="7413634" y="4545613"/>
            <a:ext cx="311713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buClr>
                <a:srgbClr val="FFFF00"/>
              </a:buClr>
              <a:buSzPts val="1300"/>
              <a:buFont typeface="Arial Black"/>
              <a:buNone/>
            </a:pPr>
            <a:r>
              <a:rPr lang="en-US" sz="1200" b="1" kern="0" dirty="0" err="1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Piagam</a:t>
            </a:r>
            <a: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 </a:t>
            </a:r>
            <a:r>
              <a:rPr lang="en-US" sz="1200" b="1" kern="0" dirty="0" err="1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Penghargaan</a:t>
            </a:r>
            <a: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  </a:t>
            </a:r>
            <a:b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</a:br>
            <a: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Pembina </a:t>
            </a:r>
            <a:r>
              <a:rPr lang="en-US" sz="1200" b="1" kern="0" dirty="0" err="1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Desa</a:t>
            </a:r>
            <a: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 </a:t>
            </a:r>
            <a:r>
              <a:rPr lang="en-US" sz="1200" b="1" kern="0" dirty="0" err="1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Cantik</a:t>
            </a:r>
            <a:endParaRPr lang="en-US" sz="1200" b="1" kern="0" dirty="0">
              <a:solidFill>
                <a:prstClr val="black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74" name="Google Shape;342;p4" descr="Icon&#10;&#10;Description automatically generated">
            <a:extLst>
              <a:ext uri="{FF2B5EF4-FFF2-40B4-BE49-F238E27FC236}">
                <a16:creationId xmlns:a16="http://schemas.microsoft.com/office/drawing/2014/main" id="{C40D1766-9622-FB1D-C674-ADBA7E0A22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0241" y="3432062"/>
            <a:ext cx="823818" cy="5537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343;p4">
            <a:extLst>
              <a:ext uri="{FF2B5EF4-FFF2-40B4-BE49-F238E27FC236}">
                <a16:creationId xmlns:a16="http://schemas.microsoft.com/office/drawing/2014/main" id="{3EF837B0-78A6-F418-5695-7FEFAE9DFAB0}"/>
              </a:ext>
            </a:extLst>
          </p:cNvPr>
          <p:cNvSpPr txBox="1"/>
          <p:nvPr/>
        </p:nvSpPr>
        <p:spPr>
          <a:xfrm>
            <a:off x="1670778" y="3410558"/>
            <a:ext cx="311713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buClr>
                <a:srgbClr val="FFFF00"/>
              </a:buClr>
              <a:buSzPts val="1300"/>
              <a:buFont typeface="Arial Black"/>
              <a:buNone/>
            </a:pPr>
            <a:r>
              <a:rPr lang="en-US" sz="1200" b="1" kern="0" dirty="0" err="1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Piagam</a:t>
            </a:r>
            <a: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 </a:t>
            </a:r>
            <a:r>
              <a:rPr lang="en-US" sz="1200" b="1" kern="0" dirty="0" err="1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Penghargaan</a:t>
            </a:r>
            <a: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  </a:t>
            </a:r>
            <a:b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</a:br>
            <a: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Pembina </a:t>
            </a:r>
            <a:r>
              <a:rPr lang="en-US" sz="1200" b="1" kern="0" dirty="0" err="1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Desa</a:t>
            </a:r>
            <a:r>
              <a:rPr lang="en-US" sz="1200" b="1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 </a:t>
            </a:r>
            <a:r>
              <a:rPr lang="en-US" sz="1200" b="1" kern="0" dirty="0" err="1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Cantik</a:t>
            </a:r>
            <a:endParaRPr lang="en-US" sz="1200" b="1" kern="0" dirty="0">
              <a:solidFill>
                <a:prstClr val="black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321;p4">
            <a:extLst>
              <a:ext uri="{FF2B5EF4-FFF2-40B4-BE49-F238E27FC236}">
                <a16:creationId xmlns:a16="http://schemas.microsoft.com/office/drawing/2014/main" id="{A392A282-CB0B-F0C9-D9D6-DD51BC24473A}"/>
              </a:ext>
            </a:extLst>
          </p:cNvPr>
          <p:cNvSpPr/>
          <p:nvPr/>
        </p:nvSpPr>
        <p:spPr>
          <a:xfrm>
            <a:off x="6583430" y="3513156"/>
            <a:ext cx="5133474" cy="97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914400">
              <a:lnSpc>
                <a:spcPct val="12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b="1" kern="0" dirty="0">
                <a:solidFill>
                  <a:srgbClr val="0989B1">
                    <a:lumMod val="5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BPS KABUPATEN/KOTA</a:t>
            </a:r>
            <a:endParaRPr sz="1400" b="1" kern="0" dirty="0">
              <a:solidFill>
                <a:srgbClr val="0989B1">
                  <a:lumMod val="50000"/>
                </a:srgbClr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lnSpc>
                <a:spcPct val="12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Diutamakan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pejabat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fungsional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statistisi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pranata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komputer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) yang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ditunjuk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mendapatkan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pelatihan untuk kemudian menjadi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pembina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pembinaan</a:t>
            </a:r>
            <a:r>
              <a:rPr lang="en-US" sz="13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Desa </a:t>
            </a:r>
            <a:r>
              <a:rPr lang="en-US" sz="13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Cantik</a:t>
            </a:r>
            <a:endParaRPr sz="1300" kern="0" dirty="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317;p4">
            <a:extLst>
              <a:ext uri="{FF2B5EF4-FFF2-40B4-BE49-F238E27FC236}">
                <a16:creationId xmlns:a16="http://schemas.microsoft.com/office/drawing/2014/main" id="{FA300962-6C03-11C1-56B5-5CED9B745342}"/>
              </a:ext>
            </a:extLst>
          </p:cNvPr>
          <p:cNvSpPr/>
          <p:nvPr/>
        </p:nvSpPr>
        <p:spPr>
          <a:xfrm>
            <a:off x="5961552" y="3911011"/>
            <a:ext cx="542238" cy="796924"/>
          </a:xfrm>
          <a:custGeom>
            <a:avLst/>
            <a:gdLst/>
            <a:ahLst/>
            <a:cxnLst/>
            <a:rect l="l" t="t" r="r" b="b"/>
            <a:pathLst>
              <a:path w="170" h="251" extrusionOk="0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6A42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  <a:buSzPts val="3600"/>
              <a:buFont typeface="Arial"/>
              <a:buNone/>
            </a:pPr>
            <a:endParaRPr sz="3200" kern="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323;p4">
            <a:extLst>
              <a:ext uri="{FF2B5EF4-FFF2-40B4-BE49-F238E27FC236}">
                <a16:creationId xmlns:a16="http://schemas.microsoft.com/office/drawing/2014/main" id="{B6993369-53D2-1A79-93F3-C2A607EF7AAC}"/>
              </a:ext>
            </a:extLst>
          </p:cNvPr>
          <p:cNvSpPr/>
          <p:nvPr/>
        </p:nvSpPr>
        <p:spPr>
          <a:xfrm>
            <a:off x="11376" y="5028714"/>
            <a:ext cx="4155762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defTabSz="914400">
              <a:lnSpc>
                <a:spcPct val="12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kern="0" dirty="0">
                <a:solidFill>
                  <a:srgbClr val="0989B1">
                    <a:lumMod val="5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APARAT DESA</a:t>
            </a:r>
            <a:endParaRPr sz="1600" b="1" kern="0" dirty="0">
              <a:solidFill>
                <a:srgbClr val="0989B1">
                  <a:lumMod val="50000"/>
                </a:srgb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r" defTabSz="914400">
              <a:lnSpc>
                <a:spcPct val="12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Mendapatkan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pembinaan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statistik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oleh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pembina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statistik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desa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sesuai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kebutuhan</a:t>
            </a:r>
            <a:r>
              <a:rPr lang="en-US" sz="1400" kern="0" dirty="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kern="0" dirty="0" err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desa</a:t>
            </a:r>
            <a:r>
              <a:rPr lang="en-US" sz="1600" kern="0" dirty="0">
                <a:solidFill>
                  <a:srgbClr val="0989B1">
                    <a:lumMod val="5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600" kern="0" dirty="0">
              <a:solidFill>
                <a:srgbClr val="0989B1">
                  <a:lumMod val="50000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348;p4">
            <a:extLst>
              <a:ext uri="{FF2B5EF4-FFF2-40B4-BE49-F238E27FC236}">
                <a16:creationId xmlns:a16="http://schemas.microsoft.com/office/drawing/2014/main" id="{47E78D4B-F7D6-AA55-ED72-86D08A089AAA}"/>
              </a:ext>
            </a:extLst>
          </p:cNvPr>
          <p:cNvSpPr/>
          <p:nvPr/>
        </p:nvSpPr>
        <p:spPr>
          <a:xfrm>
            <a:off x="249484" y="5895368"/>
            <a:ext cx="2012453" cy="723394"/>
          </a:xfrm>
          <a:prstGeom prst="roundRect">
            <a:avLst>
              <a:gd name="adj" fmla="val 16323"/>
            </a:avLst>
          </a:prstGeom>
          <a:noFill/>
          <a:ln w="9525" cap="flat" cmpd="sng">
            <a:solidFill>
              <a:srgbClr val="549E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Calibri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349;p4">
            <a:extLst>
              <a:ext uri="{FF2B5EF4-FFF2-40B4-BE49-F238E27FC236}">
                <a16:creationId xmlns:a16="http://schemas.microsoft.com/office/drawing/2014/main" id="{9104705F-B6C5-5527-7A97-DD76D7D6DA68}"/>
              </a:ext>
            </a:extLst>
          </p:cNvPr>
          <p:cNvSpPr/>
          <p:nvPr/>
        </p:nvSpPr>
        <p:spPr>
          <a:xfrm>
            <a:off x="760716" y="6007083"/>
            <a:ext cx="181287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buClr>
                <a:srgbClr val="FFFF00"/>
              </a:buClr>
              <a:buSzPts val="1300"/>
              <a:buFont typeface="Arial Black"/>
              <a:buNone/>
            </a:pPr>
            <a:r>
              <a:rPr lang="en-US" sz="1100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PENGANUGERAHAN </a:t>
            </a:r>
            <a:endParaRPr sz="1100" kern="0" dirty="0">
              <a:solidFill>
                <a:prstClr val="black"/>
              </a:solidFill>
              <a:ea typeface="Arial"/>
              <a:cs typeface="Arial"/>
              <a:sym typeface="Arial"/>
            </a:endParaRPr>
          </a:p>
          <a:p>
            <a:pPr defTabSz="914400">
              <a:buClr>
                <a:srgbClr val="FFFF00"/>
              </a:buClr>
              <a:buSzPts val="1300"/>
              <a:buFont typeface="Arial Black"/>
              <a:buNone/>
            </a:pPr>
            <a:r>
              <a:rPr lang="en-US" sz="1100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DESA CANTIK TERBAIK</a:t>
            </a:r>
            <a:endParaRPr sz="1100" kern="0" dirty="0">
              <a:solidFill>
                <a:prstClr val="black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81" name="Google Shape;350;p4" descr="Icon&#10;&#10;Description automatically generated">
            <a:extLst>
              <a:ext uri="{FF2B5EF4-FFF2-40B4-BE49-F238E27FC236}">
                <a16:creationId xmlns:a16="http://schemas.microsoft.com/office/drawing/2014/main" id="{A0BB81BD-DF59-608F-8B2E-310C298B90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326" y="5943924"/>
            <a:ext cx="562856" cy="56285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351;p4">
            <a:extLst>
              <a:ext uri="{FF2B5EF4-FFF2-40B4-BE49-F238E27FC236}">
                <a16:creationId xmlns:a16="http://schemas.microsoft.com/office/drawing/2014/main" id="{0125CD8F-5112-E8E3-2480-53D7D574052D}"/>
              </a:ext>
            </a:extLst>
          </p:cNvPr>
          <p:cNvSpPr/>
          <p:nvPr/>
        </p:nvSpPr>
        <p:spPr>
          <a:xfrm>
            <a:off x="2466898" y="5920973"/>
            <a:ext cx="2425107" cy="697789"/>
          </a:xfrm>
          <a:prstGeom prst="roundRect">
            <a:avLst>
              <a:gd name="adj" fmla="val 16323"/>
            </a:avLst>
          </a:prstGeom>
          <a:noFill/>
          <a:ln w="9525" cap="flat" cmpd="sng">
            <a:solidFill>
              <a:srgbClr val="549E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Calibri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352;p4">
            <a:extLst>
              <a:ext uri="{FF2B5EF4-FFF2-40B4-BE49-F238E27FC236}">
                <a16:creationId xmlns:a16="http://schemas.microsoft.com/office/drawing/2014/main" id="{84DB9D02-EB7D-56A7-3830-E953C647F4FE}"/>
              </a:ext>
            </a:extLst>
          </p:cNvPr>
          <p:cNvSpPr/>
          <p:nvPr/>
        </p:nvSpPr>
        <p:spPr>
          <a:xfrm>
            <a:off x="3214242" y="5918092"/>
            <a:ext cx="1677763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buClr>
                <a:srgbClr val="FFFF00"/>
              </a:buClr>
              <a:buSzPts val="1300"/>
              <a:buFont typeface="Arial Black"/>
              <a:buNone/>
            </a:pPr>
            <a:r>
              <a:rPr lang="en-US" sz="1100" kern="0" dirty="0">
                <a:solidFill>
                  <a:prstClr val="black"/>
                </a:solidFill>
                <a:ea typeface="Arial Black"/>
                <a:cs typeface="Arial Black"/>
                <a:sym typeface="Arial Black"/>
              </a:rPr>
              <a:t>MENDORONG KELEMBAGAAN STATISTIK DI DESA</a:t>
            </a:r>
            <a:endParaRPr sz="1100" kern="0" dirty="0">
              <a:solidFill>
                <a:prstClr val="black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84" name="Google Shape;353;p4" descr="A picture containing building, ruin, stone&#10;&#10;Description automatically generated">
            <a:extLst>
              <a:ext uri="{FF2B5EF4-FFF2-40B4-BE49-F238E27FC236}">
                <a16:creationId xmlns:a16="http://schemas.microsoft.com/office/drawing/2014/main" id="{3EB3D159-47C6-9328-4CFC-9C53F38196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5601" y="5968131"/>
            <a:ext cx="518641" cy="51864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317;p4">
            <a:extLst>
              <a:ext uri="{FF2B5EF4-FFF2-40B4-BE49-F238E27FC236}">
                <a16:creationId xmlns:a16="http://schemas.microsoft.com/office/drawing/2014/main" id="{3250BA48-30C2-3154-8B29-F4D77247FC4D}"/>
              </a:ext>
            </a:extLst>
          </p:cNvPr>
          <p:cNvSpPr/>
          <p:nvPr/>
        </p:nvSpPr>
        <p:spPr>
          <a:xfrm flipH="1">
            <a:off x="4231048" y="5171207"/>
            <a:ext cx="542238" cy="796924"/>
          </a:xfrm>
          <a:custGeom>
            <a:avLst/>
            <a:gdLst/>
            <a:ahLst/>
            <a:cxnLst/>
            <a:rect l="l" t="t" r="r" b="b"/>
            <a:pathLst>
              <a:path w="170" h="251" extrusionOk="0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6A42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  <a:buSzPts val="3600"/>
              <a:buFont typeface="Arial"/>
              <a:buNone/>
            </a:pPr>
            <a:endParaRPr sz="3200" kern="0">
              <a:solidFill>
                <a:prstClr val="blac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532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"/>
          <p:cNvSpPr txBox="1"/>
          <p:nvPr/>
        </p:nvSpPr>
        <p:spPr>
          <a:xfrm>
            <a:off x="1756357" y="5242078"/>
            <a:ext cx="8707865" cy="94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25" tIns="60950" rIns="121925" bIns="60950" anchor="t" anchorCtr="0">
            <a:no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Skema </a:t>
            </a:r>
            <a:r>
              <a:rPr lang="en-US" sz="36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Pembinaan</a:t>
            </a:r>
            <a:r>
              <a:rPr lang="en-US" sz="3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36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Pendampingan</a:t>
            </a:r>
            <a:r>
              <a:rPr lang="en-US" sz="3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Desa </a:t>
            </a:r>
            <a:r>
              <a:rPr lang="en-US" sz="36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Desa</a:t>
            </a:r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Cantik</a:t>
            </a:r>
            <a:endParaRPr sz="36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5"/>
          <p:cNvSpPr txBox="1"/>
          <p:nvPr/>
        </p:nvSpPr>
        <p:spPr>
          <a:xfrm>
            <a:off x="673571" y="5656412"/>
            <a:ext cx="906145" cy="52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0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1" b="1" dirty="0">
                <a:solidFill>
                  <a:srgbClr val="9A050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100" dirty="0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defTabSz="914400">
              <a:defRPr/>
            </a:pPr>
            <a:r>
              <a:rPr lang="en-US" sz="3000" b="1" dirty="0">
                <a:solidFill>
                  <a:srgbClr val="9A0501"/>
                </a:solidFill>
                <a:latin typeface="Raleway"/>
                <a:cs typeface="Arial"/>
                <a:sym typeface="Arial"/>
              </a:rPr>
              <a:t>Skema </a:t>
            </a:r>
            <a:r>
              <a:rPr lang="en-US" sz="3000" b="1" dirty="0" err="1">
                <a:solidFill>
                  <a:srgbClr val="9A0501"/>
                </a:solidFill>
                <a:latin typeface="Raleway"/>
                <a:cs typeface="Arial"/>
                <a:sym typeface="Arial"/>
              </a:rPr>
              <a:t>Pembinaan</a:t>
            </a:r>
            <a:r>
              <a:rPr lang="en-US" sz="3000" b="1" dirty="0">
                <a:solidFill>
                  <a:srgbClr val="9A0501"/>
                </a:solidFill>
                <a:latin typeface="Raleway"/>
                <a:cs typeface="Arial"/>
                <a:sym typeface="Arial"/>
              </a:rPr>
              <a:t> Dan </a:t>
            </a:r>
            <a:r>
              <a:rPr lang="en-US" sz="3000" b="1" dirty="0" err="1">
                <a:solidFill>
                  <a:srgbClr val="9A0501"/>
                </a:solidFill>
                <a:latin typeface="Raleway"/>
                <a:cs typeface="Arial"/>
                <a:sym typeface="Arial"/>
              </a:rPr>
              <a:t>Pendampingan</a:t>
            </a:r>
            <a:r>
              <a:rPr lang="en-US" sz="3000" b="1" dirty="0">
                <a:solidFill>
                  <a:srgbClr val="9A0501"/>
                </a:solidFill>
                <a:latin typeface="Raleway"/>
                <a:cs typeface="Arial"/>
                <a:sym typeface="Arial"/>
              </a:rPr>
              <a:t> Desa </a:t>
            </a:r>
            <a:r>
              <a:rPr lang="en-US" sz="3000" b="1" dirty="0" err="1">
                <a:solidFill>
                  <a:srgbClr val="9A0501"/>
                </a:solidFill>
                <a:latin typeface="Raleway"/>
                <a:cs typeface="Arial"/>
                <a:sym typeface="Arial"/>
              </a:rPr>
              <a:t>Cantik</a:t>
            </a:r>
            <a:r>
              <a:rPr lang="en-US" sz="3000" b="1" dirty="0">
                <a:solidFill>
                  <a:srgbClr val="9A0501"/>
                </a:solidFill>
                <a:latin typeface="Raleway"/>
                <a:cs typeface="Arial"/>
                <a:sym typeface="Arial"/>
              </a:rPr>
              <a:t> (1)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885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400" b="1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8.png">
            <a:extLst>
              <a:ext uri="{FF2B5EF4-FFF2-40B4-BE49-F238E27FC236}">
                <a16:creationId xmlns:a16="http://schemas.microsoft.com/office/drawing/2014/main" id="{1E767A01-6BC8-7E06-2EA5-96E091CE7CB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06154" y="1685522"/>
            <a:ext cx="10143246" cy="3486956"/>
          </a:xfrm>
          <a:prstGeom prst="rect">
            <a:avLst/>
          </a:prstGeom>
          <a:ln w="12700">
            <a:solidFill>
              <a:srgbClr val="666666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09117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2"/>
          <p:cNvSpPr txBox="1"/>
          <p:nvPr/>
        </p:nvSpPr>
        <p:spPr>
          <a:xfrm>
            <a:off x="1756358" y="5312370"/>
            <a:ext cx="7372151" cy="94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25" tIns="60950" rIns="121925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Kurikulum</a:t>
            </a:r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Desa </a:t>
            </a:r>
            <a:r>
              <a:rPr lang="en-US" sz="36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Cantik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2"/>
          <p:cNvSpPr txBox="1"/>
          <p:nvPr/>
        </p:nvSpPr>
        <p:spPr>
          <a:xfrm>
            <a:off x="750627" y="5602962"/>
            <a:ext cx="768785" cy="52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0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1" b="1" dirty="0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100" dirty="0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0"/>
          <p:cNvSpPr/>
          <p:nvPr/>
        </p:nvSpPr>
        <p:spPr>
          <a:xfrm rot="5400000">
            <a:off x="6269624" y="-4773107"/>
            <a:ext cx="1152267" cy="10698480"/>
          </a:xfrm>
          <a:prstGeom prst="rect">
            <a:avLst/>
          </a:prstGeom>
          <a:solidFill>
            <a:srgbClr val="C458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20"/>
          <p:cNvSpPr txBox="1">
            <a:spLocks noGrp="1"/>
          </p:cNvSpPr>
          <p:nvPr>
            <p:ph type="title"/>
          </p:nvPr>
        </p:nvSpPr>
        <p:spPr>
          <a:xfrm>
            <a:off x="1638300" y="290334"/>
            <a:ext cx="8856890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000" b="1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Kurikulum Desa Cantik</a:t>
            </a:r>
            <a:endParaRPr sz="3000" b="1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16" name="Google Shape;1016;p20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16</a:t>
            </a:fld>
            <a:endParaRPr b="1"/>
          </a:p>
        </p:txBody>
      </p:sp>
      <p:grpSp>
        <p:nvGrpSpPr>
          <p:cNvPr id="1017" name="Google Shape;1017;p20"/>
          <p:cNvGrpSpPr/>
          <p:nvPr/>
        </p:nvGrpSpPr>
        <p:grpSpPr>
          <a:xfrm>
            <a:off x="392008" y="53165"/>
            <a:ext cx="988937" cy="988936"/>
            <a:chOff x="392008" y="53165"/>
            <a:chExt cx="988937" cy="988936"/>
          </a:xfrm>
        </p:grpSpPr>
        <p:sp>
          <p:nvSpPr>
            <p:cNvPr id="1018" name="Google Shape;1018;p20"/>
            <p:cNvSpPr/>
            <p:nvPr/>
          </p:nvSpPr>
          <p:spPr>
            <a:xfrm>
              <a:off x="392008" y="53165"/>
              <a:ext cx="988937" cy="988936"/>
            </a:xfrm>
            <a:prstGeom prst="ellipse">
              <a:avLst/>
            </a:prstGeom>
            <a:noFill/>
            <a:ln w="38100" cap="flat" cmpd="sng">
              <a:solidFill>
                <a:srgbClr val="9A05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9" name="Google Shape;1019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3996" y="189155"/>
              <a:ext cx="699002" cy="6990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0" name="Google Shape;1020;p20"/>
          <p:cNvGrpSpPr/>
          <p:nvPr/>
        </p:nvGrpSpPr>
        <p:grpSpPr>
          <a:xfrm flipH="1">
            <a:off x="10952111" y="4299000"/>
            <a:ext cx="1149016" cy="2270995"/>
            <a:chOff x="2072827" y="1904259"/>
            <a:chExt cx="1418991" cy="2804590"/>
          </a:xfrm>
        </p:grpSpPr>
        <p:sp>
          <p:nvSpPr>
            <p:cNvPr id="1021" name="Google Shape;1021;p20"/>
            <p:cNvSpPr/>
            <p:nvPr/>
          </p:nvSpPr>
          <p:spPr>
            <a:xfrm>
              <a:off x="2399847" y="1904259"/>
              <a:ext cx="391230" cy="380866"/>
            </a:xfrm>
            <a:custGeom>
              <a:avLst/>
              <a:gdLst/>
              <a:ahLst/>
              <a:cxnLst/>
              <a:rect l="l" t="t" r="r" b="b"/>
              <a:pathLst>
                <a:path w="11174" h="10878" extrusionOk="0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2789784" y="2455395"/>
              <a:ext cx="313327" cy="524242"/>
            </a:xfrm>
            <a:custGeom>
              <a:avLst/>
              <a:gdLst/>
              <a:ahLst/>
              <a:cxnLst/>
              <a:rect l="l" t="t" r="r" b="b"/>
              <a:pathLst>
                <a:path w="8949" h="14973" extrusionOk="0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2724205" y="2358410"/>
              <a:ext cx="176358" cy="233253"/>
            </a:xfrm>
            <a:custGeom>
              <a:avLst/>
              <a:gdLst/>
              <a:ahLst/>
              <a:cxnLst/>
              <a:rect l="l" t="t" r="r" b="b"/>
              <a:pathLst>
                <a:path w="5037" h="6662" extrusionOk="0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2853507" y="2457531"/>
              <a:ext cx="1646" cy="8858"/>
            </a:xfrm>
            <a:custGeom>
              <a:avLst/>
              <a:gdLst/>
              <a:ahLst/>
              <a:cxnLst/>
              <a:rect l="l" t="t" r="r" b="b"/>
              <a:pathLst>
                <a:path w="47" h="253" extrusionOk="0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2759253" y="2491738"/>
              <a:ext cx="149959" cy="113756"/>
            </a:xfrm>
            <a:custGeom>
              <a:avLst/>
              <a:gdLst/>
              <a:ahLst/>
              <a:cxnLst/>
              <a:rect l="l" t="t" r="r" b="b"/>
              <a:pathLst>
                <a:path w="4283" h="3249" extrusionOk="0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3066000" y="2936365"/>
              <a:ext cx="112040" cy="66769"/>
            </a:xfrm>
            <a:custGeom>
              <a:avLst/>
              <a:gdLst/>
              <a:ahLst/>
              <a:cxnLst/>
              <a:rect l="l" t="t" r="r" b="b"/>
              <a:pathLst>
                <a:path w="3200" h="1907" extrusionOk="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2668115" y="4444154"/>
              <a:ext cx="84660" cy="183781"/>
            </a:xfrm>
            <a:custGeom>
              <a:avLst/>
              <a:gdLst/>
              <a:ahLst/>
              <a:cxnLst/>
              <a:rect l="l" t="t" r="r" b="b"/>
              <a:pathLst>
                <a:path w="2418" h="5249" extrusionOk="0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2119709" y="4233657"/>
              <a:ext cx="166414" cy="190433"/>
            </a:xfrm>
            <a:custGeom>
              <a:avLst/>
              <a:gdLst/>
              <a:ahLst/>
              <a:cxnLst/>
              <a:rect l="l" t="t" r="r" b="b"/>
              <a:pathLst>
                <a:path w="4753" h="5439" extrusionOk="0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2072827" y="4366600"/>
              <a:ext cx="225516" cy="194775"/>
            </a:xfrm>
            <a:custGeom>
              <a:avLst/>
              <a:gdLst/>
              <a:ahLst/>
              <a:cxnLst/>
              <a:rect l="l" t="t" r="r" b="b"/>
              <a:pathLst>
                <a:path w="6441" h="5563" extrusionOk="0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2643536" y="4618587"/>
              <a:ext cx="241411" cy="90262"/>
            </a:xfrm>
            <a:custGeom>
              <a:avLst/>
              <a:gdLst/>
              <a:ahLst/>
              <a:cxnLst/>
              <a:rect l="l" t="t" r="r" b="b"/>
              <a:pathLst>
                <a:path w="6895" h="2578" extrusionOk="0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2670670" y="4520551"/>
              <a:ext cx="665" cy="18417"/>
            </a:xfrm>
            <a:custGeom>
              <a:avLst/>
              <a:gdLst/>
              <a:ahLst/>
              <a:cxnLst/>
              <a:rect l="l" t="t" r="r" b="b"/>
              <a:pathLst>
                <a:path w="19" h="526" extrusionOk="0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2670776" y="4520551"/>
              <a:ext cx="79828" cy="18417"/>
            </a:xfrm>
            <a:custGeom>
              <a:avLst/>
              <a:gdLst/>
              <a:ahLst/>
              <a:cxnLst/>
              <a:rect l="l" t="t" r="r" b="b"/>
              <a:pathLst>
                <a:path w="2280" h="526" extrusionOk="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2164701" y="4300391"/>
              <a:ext cx="9313" cy="16141"/>
            </a:xfrm>
            <a:custGeom>
              <a:avLst/>
              <a:gdLst/>
              <a:ahLst/>
              <a:cxnLst/>
              <a:rect l="l" t="t" r="r" b="b"/>
              <a:pathLst>
                <a:path w="266" h="461" extrusionOk="0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2164701" y="4300391"/>
              <a:ext cx="82700" cy="46041"/>
            </a:xfrm>
            <a:custGeom>
              <a:avLst/>
              <a:gdLst/>
              <a:ahLst/>
              <a:cxnLst/>
              <a:rect l="l" t="t" r="r" b="b"/>
              <a:pathLst>
                <a:path w="2362" h="1315" extrusionOk="0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2427857" y="2340868"/>
              <a:ext cx="454952" cy="501659"/>
            </a:xfrm>
            <a:custGeom>
              <a:avLst/>
              <a:gdLst/>
              <a:ahLst/>
              <a:cxnLst/>
              <a:rect l="l" t="t" r="r" b="b"/>
              <a:pathLst>
                <a:path w="12994" h="14328" extrusionOk="0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2564687" y="2178829"/>
              <a:ext cx="194599" cy="293475"/>
            </a:xfrm>
            <a:custGeom>
              <a:avLst/>
              <a:gdLst/>
              <a:ahLst/>
              <a:cxnLst/>
              <a:rect l="l" t="t" r="r" b="b"/>
              <a:pathLst>
                <a:path w="5558" h="8382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2657436" y="2245668"/>
              <a:ext cx="11484" cy="9839"/>
            </a:xfrm>
            <a:custGeom>
              <a:avLst/>
              <a:gdLst/>
              <a:ahLst/>
              <a:cxnLst/>
              <a:rect l="l" t="t" r="r" b="b"/>
              <a:pathLst>
                <a:path w="328" h="281" extrusionOk="0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2664368" y="2279351"/>
              <a:ext cx="280" cy="2066"/>
            </a:xfrm>
            <a:custGeom>
              <a:avLst/>
              <a:gdLst/>
              <a:ahLst/>
              <a:cxnLst/>
              <a:rect l="l" t="t" r="r" b="b"/>
              <a:pathLst>
                <a:path w="8" h="59" extrusionOk="0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2606562" y="2210096"/>
              <a:ext cx="62357" cy="71320"/>
            </a:xfrm>
            <a:custGeom>
              <a:avLst/>
              <a:gdLst/>
              <a:ahLst/>
              <a:cxnLst/>
              <a:rect l="l" t="t" r="r" b="b"/>
              <a:pathLst>
                <a:path w="1781" h="2037" extrusionOk="0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2480236" y="1964936"/>
              <a:ext cx="258952" cy="296171"/>
            </a:xfrm>
            <a:custGeom>
              <a:avLst/>
              <a:gdLst/>
              <a:ahLst/>
              <a:cxnLst/>
              <a:rect l="l" t="t" r="r" b="b"/>
              <a:pathLst>
                <a:path w="7396" h="8459" extrusionOk="0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2465671" y="1949286"/>
              <a:ext cx="221209" cy="210880"/>
            </a:xfrm>
            <a:custGeom>
              <a:avLst/>
              <a:gdLst/>
              <a:ahLst/>
              <a:cxnLst/>
              <a:rect l="l" t="t" r="r" b="b"/>
              <a:pathLst>
                <a:path w="6318" h="6023" extrusionOk="0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2571234" y="2842496"/>
              <a:ext cx="298517" cy="1678079"/>
            </a:xfrm>
            <a:custGeom>
              <a:avLst/>
              <a:gdLst/>
              <a:ahLst/>
              <a:cxnLst/>
              <a:rect l="l" t="t" r="r" b="b"/>
              <a:pathLst>
                <a:path w="8526" h="47928" extrusionOk="0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2644516" y="4479376"/>
              <a:ext cx="140925" cy="45131"/>
            </a:xfrm>
            <a:custGeom>
              <a:avLst/>
              <a:gdLst/>
              <a:ahLst/>
              <a:cxnLst/>
              <a:rect l="l" t="t" r="r" b="b"/>
              <a:pathLst>
                <a:path w="4025" h="1289" extrusionOk="0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2643641" y="3424583"/>
              <a:ext cx="4307" cy="41035"/>
            </a:xfrm>
            <a:custGeom>
              <a:avLst/>
              <a:gdLst/>
              <a:ahLst/>
              <a:cxnLst/>
              <a:rect l="l" t="t" r="r" b="b"/>
              <a:pathLst>
                <a:path w="123" h="1172" extrusionOk="0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2643641" y="3130125"/>
              <a:ext cx="72406" cy="421936"/>
            </a:xfrm>
            <a:custGeom>
              <a:avLst/>
              <a:gdLst/>
              <a:ahLst/>
              <a:cxnLst/>
              <a:rect l="l" t="t" r="r" b="b"/>
              <a:pathLst>
                <a:path w="2068" h="12051" extrusionOk="0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005F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2162670" y="2842496"/>
              <a:ext cx="559430" cy="1494228"/>
            </a:xfrm>
            <a:custGeom>
              <a:avLst/>
              <a:gdLst/>
              <a:ahLst/>
              <a:cxnLst/>
              <a:rect l="l" t="t" r="r" b="b"/>
              <a:pathLst>
                <a:path w="15978" h="42677" extrusionOk="0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2148980" y="4247137"/>
              <a:ext cx="153460" cy="99926"/>
            </a:xfrm>
            <a:custGeom>
              <a:avLst/>
              <a:gdLst/>
              <a:ahLst/>
              <a:cxnLst/>
              <a:rect l="l" t="t" r="r" b="b"/>
              <a:pathLst>
                <a:path w="4383" h="2854" extrusionOk="0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2625784" y="2083314"/>
              <a:ext cx="17506" cy="22863"/>
            </a:xfrm>
            <a:custGeom>
              <a:avLst/>
              <a:gdLst/>
              <a:ahLst/>
              <a:cxnLst/>
              <a:rect l="l" t="t" r="r" b="b"/>
              <a:pathLst>
                <a:path w="500" h="653" extrusionOk="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2696300" y="2067594"/>
              <a:ext cx="17611" cy="22898"/>
            </a:xfrm>
            <a:custGeom>
              <a:avLst/>
              <a:gdLst/>
              <a:ahLst/>
              <a:cxnLst/>
              <a:rect l="l" t="t" r="r" b="b"/>
              <a:pathLst>
                <a:path w="503" h="654" extrusionOk="0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2700817" y="2060801"/>
              <a:ext cx="14110" cy="9138"/>
            </a:xfrm>
            <a:custGeom>
              <a:avLst/>
              <a:gdLst/>
              <a:ahLst/>
              <a:cxnLst/>
              <a:rect l="l" t="t" r="r" b="b"/>
              <a:pathLst>
                <a:path w="403" h="261" extrusionOk="0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2678443" y="2096759"/>
              <a:ext cx="31196" cy="44116"/>
            </a:xfrm>
            <a:custGeom>
              <a:avLst/>
              <a:gdLst/>
              <a:ahLst/>
              <a:cxnLst/>
              <a:rect l="l" t="t" r="r" b="b"/>
              <a:pathLst>
                <a:path w="891" h="1260" extrusionOk="0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2620147" y="2156876"/>
              <a:ext cx="50558" cy="16176"/>
            </a:xfrm>
            <a:custGeom>
              <a:avLst/>
              <a:gdLst/>
              <a:ahLst/>
              <a:cxnLst/>
              <a:rect l="l" t="t" r="r" b="b"/>
              <a:pathLst>
                <a:path w="1444" h="462" extrusionOk="0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2484893" y="2137129"/>
              <a:ext cx="74472" cy="66174"/>
            </a:xfrm>
            <a:custGeom>
              <a:avLst/>
              <a:gdLst/>
              <a:ahLst/>
              <a:cxnLst/>
              <a:rect l="l" t="t" r="r" b="b"/>
              <a:pathLst>
                <a:path w="2127" h="1890" extrusionOk="0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2594623" y="2046096"/>
              <a:ext cx="44011" cy="22968"/>
            </a:xfrm>
            <a:custGeom>
              <a:avLst/>
              <a:gdLst/>
              <a:ahLst/>
              <a:cxnLst/>
              <a:rect l="l" t="t" r="r" b="b"/>
              <a:pathLst>
                <a:path w="1257" h="656" extrusionOk="0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2677183" y="2017490"/>
              <a:ext cx="39249" cy="11554"/>
            </a:xfrm>
            <a:custGeom>
              <a:avLst/>
              <a:gdLst/>
              <a:ahLst/>
              <a:cxnLst/>
              <a:rect l="l" t="t" r="r" b="b"/>
              <a:pathLst>
                <a:path w="1121" h="330" extrusionOk="0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2205911" y="4422306"/>
              <a:ext cx="41490" cy="20972"/>
            </a:xfrm>
            <a:custGeom>
              <a:avLst/>
              <a:gdLst/>
              <a:ahLst/>
              <a:cxnLst/>
              <a:rect l="l" t="t" r="r" b="b"/>
              <a:pathLst>
                <a:path w="1185" h="599" extrusionOk="0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2206051" y="4400633"/>
              <a:ext cx="35713" cy="25594"/>
            </a:xfrm>
            <a:custGeom>
              <a:avLst/>
              <a:gdLst/>
              <a:ahLst/>
              <a:cxnLst/>
              <a:rect l="l" t="t" r="r" b="b"/>
              <a:pathLst>
                <a:path w="1020" h="731" extrusionOk="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2753336" y="4612390"/>
              <a:ext cx="49683" cy="20202"/>
            </a:xfrm>
            <a:custGeom>
              <a:avLst/>
              <a:gdLst/>
              <a:ahLst/>
              <a:cxnLst/>
              <a:rect l="l" t="t" r="r" b="b"/>
              <a:pathLst>
                <a:path w="1419" h="577" extrusionOk="0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2753476" y="4593763"/>
              <a:ext cx="30811" cy="36063"/>
            </a:xfrm>
            <a:custGeom>
              <a:avLst/>
              <a:gdLst/>
              <a:ahLst/>
              <a:cxnLst/>
              <a:rect l="l" t="t" r="r" b="b"/>
              <a:pathLst>
                <a:path w="880" h="1030" extrusionOk="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2630301" y="2076522"/>
              <a:ext cx="14005" cy="9138"/>
            </a:xfrm>
            <a:custGeom>
              <a:avLst/>
              <a:gdLst/>
              <a:ahLst/>
              <a:cxnLst/>
              <a:rect l="l" t="t" r="r" b="b"/>
              <a:pathLst>
                <a:path w="400" h="261" extrusionOk="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2470853" y="2821103"/>
              <a:ext cx="346484" cy="35853"/>
            </a:xfrm>
            <a:custGeom>
              <a:avLst/>
              <a:gdLst/>
              <a:ahLst/>
              <a:cxnLst/>
              <a:rect l="l" t="t" r="r" b="b"/>
              <a:pathLst>
                <a:path w="9896" h="1024" extrusionOk="0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2513323" y="2818617"/>
              <a:ext cx="19397" cy="41490"/>
            </a:xfrm>
            <a:custGeom>
              <a:avLst/>
              <a:gdLst/>
              <a:ahLst/>
              <a:cxnLst/>
              <a:rect l="l" t="t" r="r" b="b"/>
              <a:pathLst>
                <a:path w="554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2513323" y="2818617"/>
              <a:ext cx="19257" cy="41490"/>
            </a:xfrm>
            <a:custGeom>
              <a:avLst/>
              <a:gdLst/>
              <a:ahLst/>
              <a:cxnLst/>
              <a:rect l="l" t="t" r="r" b="b"/>
              <a:pathLst>
                <a:path w="550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2772348" y="2818617"/>
              <a:ext cx="19467" cy="41490"/>
            </a:xfrm>
            <a:custGeom>
              <a:avLst/>
              <a:gdLst/>
              <a:ahLst/>
              <a:cxnLst/>
              <a:rect l="l" t="t" r="r" b="b"/>
              <a:pathLst>
                <a:path w="556" h="1185" extrusionOk="0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2643396" y="2818617"/>
              <a:ext cx="19362" cy="41490"/>
            </a:xfrm>
            <a:custGeom>
              <a:avLst/>
              <a:gdLst/>
              <a:ahLst/>
              <a:cxnLst/>
              <a:rect l="l" t="t" r="r" b="b"/>
              <a:pathLst>
                <a:path w="553" h="1185" extrusionOk="0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2475381" y="2091484"/>
              <a:ext cx="1013577" cy="907769"/>
            </a:xfrm>
            <a:custGeom>
              <a:avLst/>
              <a:gdLst/>
              <a:ahLst/>
              <a:cxnLst/>
              <a:rect l="l" t="t" r="r" b="b"/>
              <a:pathLst>
                <a:path w="28949" h="25927" extrusionOk="0">
                  <a:moveTo>
                    <a:pt x="27853" y="1"/>
                  </a:moveTo>
                  <a:lnTo>
                    <a:pt x="8130" y="5173"/>
                  </a:lnTo>
                  <a:lnTo>
                    <a:pt x="9221" y="6009"/>
                  </a:lnTo>
                  <a:lnTo>
                    <a:pt x="28948" y="837"/>
                  </a:lnTo>
                  <a:lnTo>
                    <a:pt x="27853" y="1"/>
                  </a:lnTo>
                  <a:close/>
                  <a:moveTo>
                    <a:pt x="12606" y="8594"/>
                  </a:moveTo>
                  <a:lnTo>
                    <a:pt x="10908" y="10815"/>
                  </a:lnTo>
                  <a:lnTo>
                    <a:pt x="3163" y="20948"/>
                  </a:lnTo>
                  <a:lnTo>
                    <a:pt x="1" y="25090"/>
                  </a:lnTo>
                  <a:lnTo>
                    <a:pt x="1091" y="25927"/>
                  </a:lnTo>
                  <a:lnTo>
                    <a:pt x="13697" y="9430"/>
                  </a:lnTo>
                  <a:lnTo>
                    <a:pt x="12606" y="8594"/>
                  </a:lnTo>
                  <a:close/>
                </a:path>
              </a:pathLst>
            </a:custGeom>
            <a:solidFill>
              <a:srgbClr val="A0C0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2509787" y="2116997"/>
              <a:ext cx="982031" cy="1171798"/>
            </a:xfrm>
            <a:custGeom>
              <a:avLst/>
              <a:gdLst/>
              <a:ahLst/>
              <a:cxnLst/>
              <a:rect l="l" t="t" r="r" b="b"/>
              <a:pathLst>
                <a:path w="28048" h="33468" extrusionOk="0">
                  <a:moveTo>
                    <a:pt x="27857" y="0"/>
                  </a:moveTo>
                  <a:lnTo>
                    <a:pt x="8130" y="5172"/>
                  </a:lnTo>
                  <a:lnTo>
                    <a:pt x="12606" y="8593"/>
                  </a:lnTo>
                  <a:lnTo>
                    <a:pt x="0" y="25090"/>
                  </a:lnTo>
                  <a:lnTo>
                    <a:pt x="10962" y="33467"/>
                  </a:lnTo>
                  <a:lnTo>
                    <a:pt x="23572" y="16971"/>
                  </a:lnTo>
                  <a:lnTo>
                    <a:pt x="28048" y="20390"/>
                  </a:lnTo>
                  <a:lnTo>
                    <a:pt x="28048" y="20390"/>
                  </a:lnTo>
                  <a:lnTo>
                    <a:pt x="2785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3247996" y="2515617"/>
              <a:ext cx="9663" cy="52449"/>
            </a:xfrm>
            <a:custGeom>
              <a:avLst/>
              <a:gdLst/>
              <a:ahLst/>
              <a:cxnLst/>
              <a:rect l="l" t="t" r="r" b="b"/>
              <a:pathLst>
                <a:path w="276" h="1498" extrusionOk="0">
                  <a:moveTo>
                    <a:pt x="0" y="0"/>
                  </a:moveTo>
                  <a:lnTo>
                    <a:pt x="14" y="1497"/>
                  </a:lnTo>
                  <a:lnTo>
                    <a:pt x="276" y="149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3246315" y="2340798"/>
              <a:ext cx="10364" cy="125065"/>
            </a:xfrm>
            <a:custGeom>
              <a:avLst/>
              <a:gdLst/>
              <a:ahLst/>
              <a:cxnLst/>
              <a:rect l="l" t="t" r="r" b="b"/>
              <a:pathLst>
                <a:path w="296" h="3572" extrusionOk="0">
                  <a:moveTo>
                    <a:pt x="264" y="0"/>
                  </a:moveTo>
                  <a:lnTo>
                    <a:pt x="1" y="4"/>
                  </a:lnTo>
                  <a:lnTo>
                    <a:pt x="34" y="3572"/>
                  </a:lnTo>
                  <a:lnTo>
                    <a:pt x="295" y="357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3105459" y="2917633"/>
              <a:ext cx="72581" cy="85501"/>
            </a:xfrm>
            <a:custGeom>
              <a:avLst/>
              <a:gdLst/>
              <a:ahLst/>
              <a:cxnLst/>
              <a:rect l="l" t="t" r="r" b="b"/>
              <a:pathLst>
                <a:path w="2073" h="2442" extrusionOk="0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2592592" y="2194375"/>
              <a:ext cx="843906" cy="1008185"/>
            </a:xfrm>
            <a:custGeom>
              <a:avLst/>
              <a:gdLst/>
              <a:ahLst/>
              <a:cxnLst/>
              <a:rect l="l" t="t" r="r" b="b"/>
              <a:pathLst>
                <a:path w="24103" h="28795" extrusionOk="0">
                  <a:moveTo>
                    <a:pt x="23213" y="181"/>
                  </a:moveTo>
                  <a:cubicBezTo>
                    <a:pt x="23342" y="181"/>
                    <a:pt x="23468" y="224"/>
                    <a:pt x="23572" y="302"/>
                  </a:cubicBezTo>
                  <a:cubicBezTo>
                    <a:pt x="23715" y="413"/>
                    <a:pt x="23801" y="582"/>
                    <a:pt x="23801" y="766"/>
                  </a:cubicBezTo>
                  <a:lnTo>
                    <a:pt x="23920" y="13475"/>
                  </a:lnTo>
                  <a:cubicBezTo>
                    <a:pt x="23924" y="13705"/>
                    <a:pt x="23801" y="13906"/>
                    <a:pt x="23594" y="14007"/>
                  </a:cubicBezTo>
                  <a:cubicBezTo>
                    <a:pt x="23508" y="14050"/>
                    <a:pt x="23418" y="14071"/>
                    <a:pt x="23328" y="14071"/>
                  </a:cubicBezTo>
                  <a:cubicBezTo>
                    <a:pt x="23203" y="14071"/>
                    <a:pt x="23080" y="14032"/>
                    <a:pt x="22973" y="13949"/>
                  </a:cubicBezTo>
                  <a:lnTo>
                    <a:pt x="21497" y="12822"/>
                  </a:lnTo>
                  <a:cubicBezTo>
                    <a:pt x="21357" y="12715"/>
                    <a:pt x="21192" y="12664"/>
                    <a:pt x="21031" y="12664"/>
                  </a:cubicBezTo>
                  <a:cubicBezTo>
                    <a:pt x="20798" y="12664"/>
                    <a:pt x="20568" y="12768"/>
                    <a:pt x="20417" y="12965"/>
                  </a:cubicBezTo>
                  <a:lnTo>
                    <a:pt x="8637" y="28382"/>
                  </a:lnTo>
                  <a:cubicBezTo>
                    <a:pt x="8519" y="28532"/>
                    <a:pt x="8343" y="28612"/>
                    <a:pt x="8166" y="28612"/>
                  </a:cubicBezTo>
                  <a:cubicBezTo>
                    <a:pt x="8041" y="28612"/>
                    <a:pt x="7916" y="28572"/>
                    <a:pt x="7808" y="28493"/>
                  </a:cubicBezTo>
                  <a:lnTo>
                    <a:pt x="511" y="22915"/>
                  </a:lnTo>
                  <a:cubicBezTo>
                    <a:pt x="252" y="22718"/>
                    <a:pt x="202" y="22348"/>
                    <a:pt x="400" y="22090"/>
                  </a:cubicBezTo>
                  <a:lnTo>
                    <a:pt x="12183" y="6673"/>
                  </a:lnTo>
                  <a:cubicBezTo>
                    <a:pt x="12438" y="6336"/>
                    <a:pt x="12374" y="5852"/>
                    <a:pt x="12036" y="5593"/>
                  </a:cubicBezTo>
                  <a:lnTo>
                    <a:pt x="10561" y="4462"/>
                  </a:lnTo>
                  <a:cubicBezTo>
                    <a:pt x="10378" y="4323"/>
                    <a:pt x="10295" y="4107"/>
                    <a:pt x="10341" y="3881"/>
                  </a:cubicBezTo>
                  <a:cubicBezTo>
                    <a:pt x="10384" y="3655"/>
                    <a:pt x="10546" y="3483"/>
                    <a:pt x="10769" y="3425"/>
                  </a:cubicBezTo>
                  <a:lnTo>
                    <a:pt x="23062" y="202"/>
                  </a:lnTo>
                  <a:cubicBezTo>
                    <a:pt x="23112" y="188"/>
                    <a:pt x="23163" y="181"/>
                    <a:pt x="23213" y="181"/>
                  </a:cubicBezTo>
                  <a:close/>
                  <a:moveTo>
                    <a:pt x="23213" y="1"/>
                  </a:moveTo>
                  <a:cubicBezTo>
                    <a:pt x="23148" y="1"/>
                    <a:pt x="23084" y="9"/>
                    <a:pt x="23016" y="26"/>
                  </a:cubicBezTo>
                  <a:lnTo>
                    <a:pt x="10722" y="3249"/>
                  </a:lnTo>
                  <a:cubicBezTo>
                    <a:pt x="10435" y="3325"/>
                    <a:pt x="10220" y="3554"/>
                    <a:pt x="10162" y="3845"/>
                  </a:cubicBezTo>
                  <a:cubicBezTo>
                    <a:pt x="10105" y="4136"/>
                    <a:pt x="10217" y="4427"/>
                    <a:pt x="10449" y="4606"/>
                  </a:cubicBezTo>
                  <a:lnTo>
                    <a:pt x="11928" y="5737"/>
                  </a:lnTo>
                  <a:cubicBezTo>
                    <a:pt x="12187" y="5934"/>
                    <a:pt x="12237" y="6304"/>
                    <a:pt x="12039" y="6562"/>
                  </a:cubicBezTo>
                  <a:lnTo>
                    <a:pt x="256" y="21979"/>
                  </a:lnTo>
                  <a:cubicBezTo>
                    <a:pt x="1" y="22315"/>
                    <a:pt x="65" y="22800"/>
                    <a:pt x="403" y="23059"/>
                  </a:cubicBezTo>
                  <a:lnTo>
                    <a:pt x="7700" y="28637"/>
                  </a:lnTo>
                  <a:cubicBezTo>
                    <a:pt x="7836" y="28741"/>
                    <a:pt x="8002" y="28794"/>
                    <a:pt x="8166" y="28794"/>
                  </a:cubicBezTo>
                  <a:cubicBezTo>
                    <a:pt x="8396" y="28794"/>
                    <a:pt x="8626" y="28690"/>
                    <a:pt x="8780" y="28489"/>
                  </a:cubicBezTo>
                  <a:lnTo>
                    <a:pt x="20561" y="13073"/>
                  </a:lnTo>
                  <a:cubicBezTo>
                    <a:pt x="20675" y="12922"/>
                    <a:pt x="20851" y="12844"/>
                    <a:pt x="21031" y="12844"/>
                  </a:cubicBezTo>
                  <a:cubicBezTo>
                    <a:pt x="21152" y="12844"/>
                    <a:pt x="21278" y="12883"/>
                    <a:pt x="21386" y="12965"/>
                  </a:cubicBezTo>
                  <a:lnTo>
                    <a:pt x="22865" y="14093"/>
                  </a:lnTo>
                  <a:cubicBezTo>
                    <a:pt x="23001" y="14196"/>
                    <a:pt x="23166" y="14251"/>
                    <a:pt x="23332" y="14251"/>
                  </a:cubicBezTo>
                  <a:cubicBezTo>
                    <a:pt x="23446" y="14251"/>
                    <a:pt x="23564" y="14226"/>
                    <a:pt x="23676" y="14171"/>
                  </a:cubicBezTo>
                  <a:cubicBezTo>
                    <a:pt x="23942" y="14039"/>
                    <a:pt x="24103" y="13770"/>
                    <a:pt x="24103" y="13475"/>
                  </a:cubicBezTo>
                  <a:lnTo>
                    <a:pt x="23985" y="766"/>
                  </a:lnTo>
                  <a:cubicBezTo>
                    <a:pt x="23981" y="525"/>
                    <a:pt x="23870" y="306"/>
                    <a:pt x="23680" y="159"/>
                  </a:cubicBezTo>
                  <a:cubicBezTo>
                    <a:pt x="23543" y="55"/>
                    <a:pt x="23382" y="1"/>
                    <a:pt x="23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2614090" y="2645304"/>
              <a:ext cx="70060" cy="105878"/>
            </a:xfrm>
            <a:custGeom>
              <a:avLst/>
              <a:gdLst/>
              <a:ahLst/>
              <a:cxnLst/>
              <a:rect l="l" t="t" r="r" b="b"/>
              <a:pathLst>
                <a:path w="2001" h="3024" extrusionOk="0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2359722" y="2457075"/>
              <a:ext cx="287488" cy="370957"/>
            </a:xfrm>
            <a:custGeom>
              <a:avLst/>
              <a:gdLst/>
              <a:ahLst/>
              <a:cxnLst/>
              <a:rect l="l" t="t" r="r" b="b"/>
              <a:pathLst>
                <a:path w="8211" h="10595" extrusionOk="0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2356851" y="2359775"/>
              <a:ext cx="170931" cy="212176"/>
            </a:xfrm>
            <a:custGeom>
              <a:avLst/>
              <a:gdLst/>
              <a:ahLst/>
              <a:cxnLst/>
              <a:rect l="l" t="t" r="r" b="b"/>
              <a:pathLst>
                <a:path w="4882" h="6060" extrusionOk="0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2348168" y="2472376"/>
              <a:ext cx="146702" cy="110640"/>
            </a:xfrm>
            <a:custGeom>
              <a:avLst/>
              <a:gdLst/>
              <a:ahLst/>
              <a:cxnLst/>
              <a:rect l="l" t="t" r="r" b="b"/>
              <a:pathLst>
                <a:path w="4190" h="3160" extrusionOk="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2661112" y="2623946"/>
              <a:ext cx="78953" cy="98700"/>
            </a:xfrm>
            <a:custGeom>
              <a:avLst/>
              <a:gdLst/>
              <a:ahLst/>
              <a:cxnLst/>
              <a:rect l="l" t="t" r="r" b="b"/>
              <a:pathLst>
                <a:path w="2255" h="2819" extrusionOk="0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7" name="Google Shape;1077;p20"/>
          <p:cNvSpPr txBox="1"/>
          <p:nvPr/>
        </p:nvSpPr>
        <p:spPr>
          <a:xfrm>
            <a:off x="511460" y="1330452"/>
            <a:ext cx="11269652" cy="790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Pembinaan statistik kepada desa/kelurahan disesuaikan dengan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proses bisnis penyelenggaraan statistik dasar</a:t>
            </a: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Secara umum, kurikulum pembinaan statistik yang diberikan kepada desa/kelurahan sebagai berikut : </a:t>
            </a:r>
            <a:endParaRPr sz="16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078" name="Google Shape;1078;p20"/>
          <p:cNvGraphicFramePr/>
          <p:nvPr/>
        </p:nvGraphicFramePr>
        <p:xfrm>
          <a:off x="497271" y="2086251"/>
          <a:ext cx="5486400" cy="4451110"/>
        </p:xfrm>
        <a:graphic>
          <a:graphicData uri="http://schemas.openxmlformats.org/drawingml/2006/table">
            <a:tbl>
              <a:tblPr>
                <a:noFill/>
                <a:tableStyleId>{AB83A63C-9986-4B27-B8B9-B3AEB92A5925}</a:tableStyleId>
              </a:tblPr>
              <a:tblGrid>
                <a:gridCol w="48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/>
                        <a:t>No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/>
                        <a:t>Materi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/>
                        <a:t>Penjelasan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Penjelasan umum Program Desa Cantik 2025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 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2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Tata kelola dan Skema Pendampingan Desa Cantik 2025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 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3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Penyelenggaraan kegiatan statistik sesuai dengan GSBPM (termasuk Prinsip SDI - Praktek indah)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- Tahapan GSBPM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- Prinsip Satu Data Indonesia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- Praktek Indah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4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Identifikasi Kebutuhan Desa/Kelurahan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- Kuesioner Identifikasi Kondisi Desa/Kelurahan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Pengumpulan Data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- Jenis data yang baik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- Teknik pengumpulan data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6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Pengolahan Data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- Moda pengumpulan data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- Validasi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- Pengolahan dalam bentuk tabel, grafik, dll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7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Tata Kelola Data dan Sistem Informasi 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26289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Char char="-"/>
                      </a:pPr>
                      <a:r>
                        <a:rPr lang="en-US" sz="1200" u="none" strike="noStrike" cap="none"/>
                        <a:t>Membangun tata kelola data di desa/kelurahan</a:t>
                      </a:r>
                      <a:endParaRPr sz="1200" u="none" strike="noStrike" cap="none"/>
                    </a:p>
                    <a:p>
                      <a:pPr marL="26289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Char char="-"/>
                      </a:pPr>
                      <a:r>
                        <a:rPr lang="en-US" sz="1200" u="none" strike="noStrike" cap="none"/>
                        <a:t>Membangun Sistem informasi di desa/kelurahan (Website dan Dashboard)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8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Analisis Data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Analisis deskriptif data di desa/kelurahan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79" name="Google Shape;1079;p20"/>
          <p:cNvGraphicFramePr/>
          <p:nvPr/>
        </p:nvGraphicFramePr>
        <p:xfrm>
          <a:off x="6181065" y="2069018"/>
          <a:ext cx="4738575" cy="2340945"/>
        </p:xfrm>
        <a:graphic>
          <a:graphicData uri="http://schemas.openxmlformats.org/drawingml/2006/table">
            <a:tbl>
              <a:tblPr>
                <a:noFill/>
                <a:tableStyleId>{AB83A63C-9986-4B27-B8B9-B3AEB92A5925}</a:tableStyleId>
              </a:tblPr>
              <a:tblGrid>
                <a:gridCol w="4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/>
                        <a:t>No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/>
                        <a:t>Materi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/>
                        <a:t>Penjelasan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9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Penyajian Data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- Tabel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- Grafik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- Infografis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- Buku publikasi statistik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- Penyebarluasan data 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r>
                        <a:rPr lang="en-US" sz="1200"/>
                        <a:t>0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Manajemen Kualitas Data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Manajemen kualitas data desa sederhana yang dapat diterapkan di desa/kelurahan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Monitoring dan penilaian Desa Cantik 2025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/>
                        <a:t>Mekanisme monitoring dan penilaian desa cantik menggunakan dashboard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80" name="Google Shape;1080;p20"/>
          <p:cNvGrpSpPr/>
          <p:nvPr/>
        </p:nvGrpSpPr>
        <p:grpSpPr>
          <a:xfrm>
            <a:off x="9090261" y="107937"/>
            <a:ext cx="2992732" cy="72017"/>
            <a:chOff x="6319024" y="3528548"/>
            <a:chExt cx="2992039" cy="72000"/>
          </a:xfrm>
        </p:grpSpPr>
        <p:sp>
          <p:nvSpPr>
            <p:cNvPr id="1081" name="Google Shape;1081;p20"/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sldNum" idx="4294967295"/>
          </p:nvPr>
        </p:nvSpPr>
        <p:spPr>
          <a:xfrm>
            <a:off x="11752263" y="6548438"/>
            <a:ext cx="44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17</a:t>
            </a:fld>
            <a:endParaRPr b="1"/>
          </a:p>
        </p:txBody>
      </p:sp>
      <p:pic>
        <p:nvPicPr>
          <p:cNvPr id="1403" name="Google Shape;1403;p31" descr="A black background with white text and numb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1083" y="-264604"/>
            <a:ext cx="1702636" cy="170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"/>
          <p:cNvSpPr txBox="1">
            <a:spLocks noGrp="1"/>
          </p:cNvSpPr>
          <p:nvPr>
            <p:ph type="title"/>
          </p:nvPr>
        </p:nvSpPr>
        <p:spPr>
          <a:xfrm>
            <a:off x="310720" y="237169"/>
            <a:ext cx="10035613" cy="49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0501"/>
              </a:buClr>
              <a:buSzPct val="99972"/>
              <a:buFont typeface="Raleway"/>
              <a:buNone/>
            </a:pPr>
            <a:r>
              <a:rPr lang="en-US" b="1">
                <a:solidFill>
                  <a:srgbClr val="9A0501"/>
                </a:solidFill>
                <a:latin typeface="Raleway"/>
                <a:ea typeface="Raleway"/>
                <a:cs typeface="Raleway"/>
                <a:sym typeface="Raleway"/>
              </a:rPr>
              <a:t>Kerangka Paparan</a:t>
            </a:r>
            <a:endParaRPr b="1">
              <a:solidFill>
                <a:srgbClr val="9A05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5" name="Google Shape;625;p2"/>
          <p:cNvSpPr/>
          <p:nvPr/>
        </p:nvSpPr>
        <p:spPr>
          <a:xfrm>
            <a:off x="5186787" y="3401413"/>
            <a:ext cx="6853871" cy="8441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"/>
          <p:cNvSpPr/>
          <p:nvPr/>
        </p:nvSpPr>
        <p:spPr>
          <a:xfrm>
            <a:off x="5226166" y="2553492"/>
            <a:ext cx="6814492" cy="8352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9A05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"/>
          <p:cNvSpPr/>
          <p:nvPr/>
        </p:nvSpPr>
        <p:spPr>
          <a:xfrm>
            <a:off x="5186787" y="1693503"/>
            <a:ext cx="6814492" cy="8352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"/>
          <p:cNvSpPr/>
          <p:nvPr/>
        </p:nvSpPr>
        <p:spPr>
          <a:xfrm>
            <a:off x="193896" y="935665"/>
            <a:ext cx="4454286" cy="5535213"/>
          </a:xfrm>
          <a:prstGeom prst="roundRect">
            <a:avLst>
              <a:gd name="adj" fmla="val 16667"/>
            </a:avLst>
          </a:prstGeom>
          <a:solidFill>
            <a:srgbClr val="DB69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"/>
          <p:cNvSpPr/>
          <p:nvPr/>
        </p:nvSpPr>
        <p:spPr>
          <a:xfrm>
            <a:off x="4907322" y="1906912"/>
            <a:ext cx="708824" cy="5576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"/>
          <p:cNvSpPr txBox="1"/>
          <p:nvPr/>
        </p:nvSpPr>
        <p:spPr>
          <a:xfrm>
            <a:off x="5728567" y="1906912"/>
            <a:ext cx="6021193" cy="50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Penjelasan Umum </a:t>
            </a:r>
            <a:endParaRPr sz="3200" b="1" i="0" u="none" strike="noStrike" cap="none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"/>
          <p:cNvSpPr/>
          <p:nvPr/>
        </p:nvSpPr>
        <p:spPr>
          <a:xfrm>
            <a:off x="4907322" y="2750387"/>
            <a:ext cx="684688" cy="5576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"/>
          <p:cNvSpPr txBox="1"/>
          <p:nvPr/>
        </p:nvSpPr>
        <p:spPr>
          <a:xfrm>
            <a:off x="5700620" y="2750388"/>
            <a:ext cx="6460715" cy="50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Tata Kelola Desa </a:t>
            </a:r>
            <a:r>
              <a:rPr lang="en-US" sz="3200" b="1" i="0" u="none" strike="noStrike" cap="none" dirty="0" err="1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Cantik</a:t>
            </a:r>
            <a:endParaRPr sz="3200" b="0" i="0" u="none" strike="noStrike" cap="none" dirty="0">
              <a:solidFill>
                <a:srgbClr val="9A05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"/>
          <p:cNvSpPr/>
          <p:nvPr/>
        </p:nvSpPr>
        <p:spPr>
          <a:xfrm>
            <a:off x="5206476" y="4270930"/>
            <a:ext cx="6814492" cy="8352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"/>
          <p:cNvSpPr/>
          <p:nvPr/>
        </p:nvSpPr>
        <p:spPr>
          <a:xfrm>
            <a:off x="4909263" y="3597530"/>
            <a:ext cx="684688" cy="5576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"/>
          <p:cNvSpPr txBox="1"/>
          <p:nvPr/>
        </p:nvSpPr>
        <p:spPr>
          <a:xfrm>
            <a:off x="5702561" y="3532745"/>
            <a:ext cx="6460715" cy="50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Skema </a:t>
            </a:r>
            <a:r>
              <a:rPr lang="en-US" sz="3200" b="1" i="0" u="none" strike="noStrike" cap="none" dirty="0" err="1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Pembinaan</a:t>
            </a:r>
            <a:r>
              <a:rPr lang="en-US" sz="3200" b="1" i="0" u="none" strike="noStrike" cap="none" dirty="0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3200" b="1" i="0" u="none" strike="noStrike" cap="none" dirty="0" err="1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Pendampingan</a:t>
            </a:r>
            <a:endParaRPr sz="3200" b="0" i="0" u="none" strike="noStrike" cap="none" dirty="0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"/>
          <p:cNvSpPr/>
          <p:nvPr/>
        </p:nvSpPr>
        <p:spPr>
          <a:xfrm>
            <a:off x="4906722" y="4447992"/>
            <a:ext cx="684688" cy="55765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"/>
          <p:cNvSpPr txBox="1"/>
          <p:nvPr/>
        </p:nvSpPr>
        <p:spPr>
          <a:xfrm>
            <a:off x="5700020" y="4447992"/>
            <a:ext cx="6460715" cy="50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Kurikulum</a:t>
            </a:r>
            <a:r>
              <a:rPr lang="en-US" sz="3200" b="1" i="0" u="none" strike="noStrike" cap="none" dirty="0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 Desa </a:t>
            </a:r>
            <a:r>
              <a:rPr lang="en-US" sz="3200" b="1" i="0" u="none" strike="noStrike" cap="none" dirty="0" err="1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Cantik</a:t>
            </a:r>
            <a:endParaRPr sz="3200" b="0" i="0" u="none" strike="noStrike" cap="none" dirty="0">
              <a:solidFill>
                <a:srgbClr val="9A05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032" y="1871331"/>
            <a:ext cx="3625703" cy="362570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2</a:t>
            </a:fld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"/>
          <p:cNvSpPr txBox="1"/>
          <p:nvPr/>
        </p:nvSpPr>
        <p:spPr>
          <a:xfrm>
            <a:off x="1802088" y="5442156"/>
            <a:ext cx="4369811" cy="94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25" tIns="60950" rIns="121925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Penjelasan Umum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"/>
          <p:cNvSpPr txBox="1"/>
          <p:nvPr/>
        </p:nvSpPr>
        <p:spPr>
          <a:xfrm>
            <a:off x="774432" y="5628059"/>
            <a:ext cx="793299" cy="52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0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1" b="1" i="0" u="none" strike="noStrike" cap="none">
                <a:solidFill>
                  <a:srgbClr val="9A050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100" b="0" i="0" u="none" strike="noStrike" cap="none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"/>
          <p:cNvSpPr txBox="1">
            <a:spLocks noGrp="1"/>
          </p:cNvSpPr>
          <p:nvPr>
            <p:ph type="title"/>
          </p:nvPr>
        </p:nvSpPr>
        <p:spPr>
          <a:xfrm>
            <a:off x="278822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0501"/>
              </a:buClr>
              <a:buSzPts val="3000"/>
              <a:buFont typeface="Raleway"/>
              <a:buNone/>
            </a:pPr>
            <a:r>
              <a:rPr lang="en-US" sz="3000" b="1">
                <a:solidFill>
                  <a:srgbClr val="9A0501"/>
                </a:solidFill>
                <a:latin typeface="Raleway"/>
                <a:ea typeface="Raleway"/>
                <a:cs typeface="Raleway"/>
                <a:sym typeface="Raleway"/>
              </a:rPr>
              <a:t>Latar Belakang (1)</a:t>
            </a:r>
            <a:endParaRPr sz="3000" b="1">
              <a:solidFill>
                <a:srgbClr val="9A05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4" name="Google Shape;654;p4"/>
          <p:cNvSpPr/>
          <p:nvPr/>
        </p:nvSpPr>
        <p:spPr>
          <a:xfrm>
            <a:off x="9370173" y="3719649"/>
            <a:ext cx="2451113" cy="2520246"/>
          </a:xfrm>
          <a:prstGeom prst="roundRect">
            <a:avLst>
              <a:gd name="adj" fmla="val 16667"/>
            </a:avLst>
          </a:prstGeom>
          <a:solidFill>
            <a:srgbClr val="FFD6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"/>
          <p:cNvSpPr/>
          <p:nvPr/>
        </p:nvSpPr>
        <p:spPr>
          <a:xfrm>
            <a:off x="260820" y="3719649"/>
            <a:ext cx="2337911" cy="2446604"/>
          </a:xfrm>
          <a:prstGeom prst="roundRect">
            <a:avLst>
              <a:gd name="adj" fmla="val 16667"/>
            </a:avLst>
          </a:prstGeom>
          <a:solidFill>
            <a:srgbClr val="FFD6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"/>
          <p:cNvSpPr/>
          <p:nvPr/>
        </p:nvSpPr>
        <p:spPr>
          <a:xfrm>
            <a:off x="3031256" y="3719649"/>
            <a:ext cx="2405042" cy="2520247"/>
          </a:xfrm>
          <a:prstGeom prst="roundRect">
            <a:avLst>
              <a:gd name="adj" fmla="val 16667"/>
            </a:avLst>
          </a:prstGeom>
          <a:solidFill>
            <a:srgbClr val="FFD6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"/>
          <p:cNvSpPr/>
          <p:nvPr/>
        </p:nvSpPr>
        <p:spPr>
          <a:xfrm>
            <a:off x="5743546" y="3719650"/>
            <a:ext cx="3294568" cy="2520246"/>
          </a:xfrm>
          <a:prstGeom prst="roundRect">
            <a:avLst>
              <a:gd name="adj" fmla="val 24862"/>
            </a:avLst>
          </a:prstGeom>
          <a:solidFill>
            <a:srgbClr val="FFD6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8" name="Google Shape;658;p4"/>
          <p:cNvGrpSpPr/>
          <p:nvPr/>
        </p:nvGrpSpPr>
        <p:grpSpPr>
          <a:xfrm>
            <a:off x="684442" y="1288527"/>
            <a:ext cx="1612003" cy="1612003"/>
            <a:chOff x="1955165" y="4337685"/>
            <a:chExt cx="1611630" cy="1611630"/>
          </a:xfrm>
        </p:grpSpPr>
        <p:sp>
          <p:nvSpPr>
            <p:cNvPr id="659" name="Google Shape;659;p4"/>
            <p:cNvSpPr/>
            <p:nvPr/>
          </p:nvSpPr>
          <p:spPr>
            <a:xfrm>
              <a:off x="1955165" y="4337685"/>
              <a:ext cx="1611630" cy="1611630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48349" y="4747845"/>
              <a:ext cx="1025262" cy="791310"/>
            </a:xfrm>
            <a:custGeom>
              <a:avLst/>
              <a:gdLst/>
              <a:ahLst/>
              <a:cxnLst/>
              <a:rect l="l" t="t" r="r" b="b"/>
              <a:pathLst>
                <a:path w="1025262" h="791310" extrusionOk="0">
                  <a:moveTo>
                    <a:pt x="0" y="0"/>
                  </a:moveTo>
                  <a:lnTo>
                    <a:pt x="1025262" y="0"/>
                  </a:lnTo>
                  <a:lnTo>
                    <a:pt x="1025262" y="791310"/>
                  </a:lnTo>
                  <a:lnTo>
                    <a:pt x="0" y="7913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61" name="Google Shape;661;p4"/>
          <p:cNvGrpSpPr/>
          <p:nvPr/>
        </p:nvGrpSpPr>
        <p:grpSpPr>
          <a:xfrm>
            <a:off x="3383099" y="1224781"/>
            <a:ext cx="1612003" cy="1612003"/>
            <a:chOff x="6058450" y="4242435"/>
            <a:chExt cx="1611630" cy="1611630"/>
          </a:xfrm>
        </p:grpSpPr>
        <p:sp>
          <p:nvSpPr>
            <p:cNvPr id="662" name="Google Shape;662;p4"/>
            <p:cNvSpPr/>
            <p:nvPr/>
          </p:nvSpPr>
          <p:spPr>
            <a:xfrm>
              <a:off x="6058450" y="4242435"/>
              <a:ext cx="1611630" cy="1611630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6227334" y="4530510"/>
              <a:ext cx="1294691" cy="1003813"/>
            </a:xfrm>
            <a:custGeom>
              <a:avLst/>
              <a:gdLst/>
              <a:ahLst/>
              <a:cxnLst/>
              <a:rect l="l" t="t" r="r" b="b"/>
              <a:pathLst>
                <a:path w="1294691" h="1003813" extrusionOk="0">
                  <a:moveTo>
                    <a:pt x="0" y="0"/>
                  </a:moveTo>
                  <a:lnTo>
                    <a:pt x="1294691" y="0"/>
                  </a:lnTo>
                  <a:lnTo>
                    <a:pt x="1294691" y="1003813"/>
                  </a:lnTo>
                  <a:lnTo>
                    <a:pt x="0" y="10038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64" name="Google Shape;664;p4"/>
          <p:cNvGrpSpPr/>
          <p:nvPr/>
        </p:nvGrpSpPr>
        <p:grpSpPr>
          <a:xfrm>
            <a:off x="6806877" y="1423227"/>
            <a:ext cx="1276758" cy="1288201"/>
            <a:chOff x="10606955" y="4242435"/>
            <a:chExt cx="1611630" cy="1611630"/>
          </a:xfrm>
        </p:grpSpPr>
        <p:sp>
          <p:nvSpPr>
            <p:cNvPr id="665" name="Google Shape;665;p4"/>
            <p:cNvSpPr/>
            <p:nvPr/>
          </p:nvSpPr>
          <p:spPr>
            <a:xfrm>
              <a:off x="10606955" y="4242435"/>
              <a:ext cx="1611630" cy="1611630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10737853" y="4337685"/>
              <a:ext cx="1385482" cy="1329691"/>
            </a:xfrm>
            <a:custGeom>
              <a:avLst/>
              <a:gdLst/>
              <a:ahLst/>
              <a:cxnLst/>
              <a:rect l="l" t="t" r="r" b="b"/>
              <a:pathLst>
                <a:path w="1385482" h="1329691" extrusionOk="0">
                  <a:moveTo>
                    <a:pt x="0" y="0"/>
                  </a:moveTo>
                  <a:lnTo>
                    <a:pt x="1385482" y="0"/>
                  </a:lnTo>
                  <a:lnTo>
                    <a:pt x="1385482" y="1329691"/>
                  </a:lnTo>
                  <a:lnTo>
                    <a:pt x="0" y="13296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67" name="Google Shape;667;p4"/>
          <p:cNvSpPr/>
          <p:nvPr/>
        </p:nvSpPr>
        <p:spPr>
          <a:xfrm>
            <a:off x="10016639" y="1624383"/>
            <a:ext cx="1200841" cy="1063832"/>
          </a:xfrm>
          <a:custGeom>
            <a:avLst/>
            <a:gdLst/>
            <a:ahLst/>
            <a:cxnLst/>
            <a:rect l="l" t="t" r="r" b="b"/>
            <a:pathLst>
              <a:path w="1200563" h="1063586" extrusionOk="0">
                <a:moveTo>
                  <a:pt x="0" y="0"/>
                </a:moveTo>
                <a:lnTo>
                  <a:pt x="1200562" y="0"/>
                </a:lnTo>
                <a:lnTo>
                  <a:pt x="1200562" y="1063585"/>
                </a:lnTo>
                <a:lnTo>
                  <a:pt x="0" y="1063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"/>
          <p:cNvSpPr txBox="1"/>
          <p:nvPr/>
        </p:nvSpPr>
        <p:spPr>
          <a:xfrm>
            <a:off x="260821" y="3871621"/>
            <a:ext cx="2313498" cy="211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BPS menjadi </a:t>
            </a:r>
            <a:r>
              <a:rPr lang="en-US" sz="1400" b="1" i="1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leading sector</a:t>
            </a:r>
            <a:r>
              <a:rPr lang="en-US" sz="1400" b="1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 dalam pembinaan statistik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sebagai bentuk pengembangan Sistem Statistik Nasional (SSN) dan mendukung pembangunan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4"/>
          <p:cNvSpPr txBox="1"/>
          <p:nvPr/>
        </p:nvSpPr>
        <p:spPr>
          <a:xfrm>
            <a:off x="397862" y="2669872"/>
            <a:ext cx="2048460" cy="60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UU No. 16 Tahun 1997</a:t>
            </a:r>
            <a:endParaRPr sz="1400" b="1">
              <a:solidFill>
                <a:srgbClr val="0444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Tentang Statistik</a:t>
            </a:r>
            <a:endParaRPr sz="1400" b="1">
              <a:solidFill>
                <a:srgbClr val="0444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"/>
          <p:cNvSpPr txBox="1"/>
          <p:nvPr/>
        </p:nvSpPr>
        <p:spPr>
          <a:xfrm>
            <a:off x="3079581" y="4198977"/>
            <a:ext cx="2313500" cy="181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BPS sebagai pembina data statistik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Mempunyai tugas dalam pembinaan penyelenggaraan Satu Data Indonesia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" name="Google Shape;671;p4"/>
          <p:cNvSpPr txBox="1"/>
          <p:nvPr/>
        </p:nvSpPr>
        <p:spPr>
          <a:xfrm>
            <a:off x="3079582" y="2636463"/>
            <a:ext cx="2313499" cy="9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Perpres No.39 Tahun 2019</a:t>
            </a:r>
            <a:endParaRPr sz="1400" b="1">
              <a:solidFill>
                <a:srgbClr val="0444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Tentang Satu Data Indonesia</a:t>
            </a:r>
            <a:endParaRPr sz="1400" b="1">
              <a:solidFill>
                <a:srgbClr val="0444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"/>
          <p:cNvSpPr txBox="1"/>
          <p:nvPr/>
        </p:nvSpPr>
        <p:spPr>
          <a:xfrm>
            <a:off x="5918165" y="3966126"/>
            <a:ext cx="2982267" cy="211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BPS mendesain </a:t>
            </a:r>
            <a:r>
              <a:rPr lang="en-US" sz="1400" b="1" i="1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quick win</a:t>
            </a:r>
            <a:r>
              <a:rPr lang="en-US" sz="1400" b="1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 mandiri dalam rangka percepatan implementasi pembinaan statistik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Implementasi Desa Cantik sebagai sarana dalam penguatan kelembagaan BPS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4"/>
          <p:cNvSpPr txBox="1"/>
          <p:nvPr/>
        </p:nvSpPr>
        <p:spPr>
          <a:xfrm>
            <a:off x="5918165" y="2636463"/>
            <a:ext cx="2982267" cy="9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Permenpan RB No.25 Tahun 2020</a:t>
            </a:r>
            <a:endParaRPr sz="1400" b="1">
              <a:solidFill>
                <a:srgbClr val="0444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Tentang </a:t>
            </a:r>
            <a:r>
              <a:rPr lang="en-US" sz="1400" b="1" i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Roadmap </a:t>
            </a:r>
            <a:r>
              <a:rPr lang="en-US" sz="1400" b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Reformasi Birokrasi 2020-2024</a:t>
            </a:r>
            <a:endParaRPr sz="1400" b="1">
              <a:solidFill>
                <a:srgbClr val="0444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"/>
          <p:cNvSpPr txBox="1"/>
          <p:nvPr/>
        </p:nvSpPr>
        <p:spPr>
          <a:xfrm>
            <a:off x="9523813" y="3966126"/>
            <a:ext cx="2228631" cy="181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Perlunya pemanfaatan data melalui sistem informasi desa </a:t>
            </a:r>
            <a:r>
              <a:rPr lang="en-US" sz="14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dalam proses pembangunan desa yang lebih baik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4"/>
          <p:cNvSpPr txBox="1"/>
          <p:nvPr/>
        </p:nvSpPr>
        <p:spPr>
          <a:xfrm>
            <a:off x="9282675" y="2738629"/>
            <a:ext cx="2657745" cy="60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UU No.6 Tahun 2014</a:t>
            </a:r>
            <a:endParaRPr sz="1400" b="1">
              <a:solidFill>
                <a:srgbClr val="0444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44458"/>
                </a:solidFill>
                <a:latin typeface="Open Sans"/>
                <a:ea typeface="Open Sans"/>
                <a:cs typeface="Open Sans"/>
                <a:sym typeface="Open Sans"/>
              </a:rPr>
              <a:t>Tentang Desa</a:t>
            </a:r>
            <a:endParaRPr sz="1400" b="1">
              <a:solidFill>
                <a:srgbClr val="0444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"/>
          <p:cNvSpPr txBox="1"/>
          <p:nvPr/>
        </p:nvSpPr>
        <p:spPr>
          <a:xfrm>
            <a:off x="158056" y="9714245"/>
            <a:ext cx="548438" cy="239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"/>
          <p:cNvSpPr/>
          <p:nvPr/>
        </p:nvSpPr>
        <p:spPr>
          <a:xfrm>
            <a:off x="158055" y="1440499"/>
            <a:ext cx="2535234" cy="484835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44458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"/>
          <p:cNvSpPr/>
          <p:nvPr/>
        </p:nvSpPr>
        <p:spPr>
          <a:xfrm>
            <a:off x="2950555" y="1463490"/>
            <a:ext cx="2535234" cy="484835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44458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"/>
          <p:cNvSpPr/>
          <p:nvPr/>
        </p:nvSpPr>
        <p:spPr>
          <a:xfrm>
            <a:off x="5673825" y="1440499"/>
            <a:ext cx="3456471" cy="484835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44458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"/>
          <p:cNvSpPr/>
          <p:nvPr/>
        </p:nvSpPr>
        <p:spPr>
          <a:xfrm>
            <a:off x="9282675" y="1440499"/>
            <a:ext cx="2651679" cy="484835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44458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4</a:t>
            </a:fld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"/>
          <p:cNvSpPr/>
          <p:nvPr/>
        </p:nvSpPr>
        <p:spPr>
          <a:xfrm>
            <a:off x="176" y="4694755"/>
            <a:ext cx="12194822" cy="15469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"/>
          <p:cNvSpPr txBox="1">
            <a:spLocks noGrp="1"/>
          </p:cNvSpPr>
          <p:nvPr>
            <p:ph type="title"/>
          </p:nvPr>
        </p:nvSpPr>
        <p:spPr>
          <a:xfrm>
            <a:off x="278822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0501"/>
              </a:buClr>
              <a:buSzPts val="3000"/>
              <a:buFont typeface="Raleway"/>
              <a:buNone/>
            </a:pPr>
            <a:r>
              <a:rPr lang="en-US" sz="3000" b="1">
                <a:solidFill>
                  <a:srgbClr val="9A0501"/>
                </a:solidFill>
                <a:latin typeface="Raleway"/>
                <a:ea typeface="Raleway"/>
                <a:cs typeface="Raleway"/>
                <a:sym typeface="Raleway"/>
              </a:rPr>
              <a:t>Latar Belakang (2)</a:t>
            </a:r>
            <a:endParaRPr sz="3000" b="1">
              <a:solidFill>
                <a:srgbClr val="9A05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8" name="Google Shape;688;p5"/>
          <p:cNvSpPr/>
          <p:nvPr/>
        </p:nvSpPr>
        <p:spPr>
          <a:xfrm>
            <a:off x="176" y="2859378"/>
            <a:ext cx="12194822" cy="15469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"/>
          <p:cNvSpPr/>
          <p:nvPr/>
        </p:nvSpPr>
        <p:spPr>
          <a:xfrm>
            <a:off x="176" y="1091116"/>
            <a:ext cx="12194822" cy="15469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"/>
          <p:cNvSpPr txBox="1"/>
          <p:nvPr/>
        </p:nvSpPr>
        <p:spPr>
          <a:xfrm>
            <a:off x="158056" y="9714245"/>
            <a:ext cx="548438" cy="239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"/>
          <p:cNvSpPr txBox="1"/>
          <p:nvPr/>
        </p:nvSpPr>
        <p:spPr>
          <a:xfrm>
            <a:off x="2117386" y="1230061"/>
            <a:ext cx="9371295" cy="123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tidak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lagi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dianggap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sebagai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obyek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pembangunan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melainkan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ditempatkan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sebagai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subyek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ujung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tombak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pembangunan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peningkatan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kesejahteraan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masyarakat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5"/>
          <p:cNvSpPr txBox="1"/>
          <p:nvPr/>
        </p:nvSpPr>
        <p:spPr>
          <a:xfrm>
            <a:off x="3354713" y="2537226"/>
            <a:ext cx="8701079" cy="162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Saat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terdapat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berbagai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aplikasi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pendataan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Prodeskel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SDGs Desa, SIK-NG,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dst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tetapi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kualitas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kapasitas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sumber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daya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manusia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(SDM) di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pemerintah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hal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pengelolaan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literasi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relatif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rendah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membutuhkan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peningkatan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kapabilitas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5"/>
          <p:cNvSpPr txBox="1"/>
          <p:nvPr/>
        </p:nvSpPr>
        <p:spPr>
          <a:xfrm>
            <a:off x="2117387" y="4560906"/>
            <a:ext cx="9620958" cy="162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Badan Pusat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Statistik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(BPS)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sebagai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leading sector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pengembangan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statistik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memiliki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penting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pembinaan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meningkatkan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literasi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data di 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tingkat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sehingga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terjadi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penguatan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pengelolaan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dan 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pemanfaatan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data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pembangunan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5"/>
          <p:cNvSpPr txBox="1"/>
          <p:nvPr/>
        </p:nvSpPr>
        <p:spPr>
          <a:xfrm>
            <a:off x="706493" y="1830556"/>
            <a:ext cx="1410893" cy="5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100" b="1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5"/>
          <p:cNvSpPr txBox="1"/>
          <p:nvPr/>
        </p:nvSpPr>
        <p:spPr>
          <a:xfrm>
            <a:off x="1804615" y="3500592"/>
            <a:ext cx="1410893" cy="5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100" b="1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5"/>
          <p:cNvSpPr txBox="1"/>
          <p:nvPr/>
        </p:nvSpPr>
        <p:spPr>
          <a:xfrm>
            <a:off x="706493" y="5277532"/>
            <a:ext cx="1410893" cy="5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100" b="1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5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5</a:t>
            </a:fld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"/>
          <p:cNvSpPr txBox="1">
            <a:spLocks noGrp="1"/>
          </p:cNvSpPr>
          <p:nvPr>
            <p:ph type="title"/>
          </p:nvPr>
        </p:nvSpPr>
        <p:spPr>
          <a:xfrm>
            <a:off x="278822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0501"/>
              </a:buClr>
              <a:buSzPts val="3000"/>
              <a:buFont typeface="Raleway"/>
              <a:buNone/>
            </a:pPr>
            <a:r>
              <a:rPr lang="en-US" sz="3000" b="1">
                <a:solidFill>
                  <a:srgbClr val="9A0501"/>
                </a:solidFill>
                <a:latin typeface="Raleway"/>
                <a:ea typeface="Raleway"/>
                <a:cs typeface="Raleway"/>
                <a:sym typeface="Raleway"/>
              </a:rPr>
              <a:t>Tujuan Program Desa Cantik</a:t>
            </a:r>
            <a:endParaRPr sz="3000" b="1">
              <a:solidFill>
                <a:srgbClr val="9A05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3" name="Google Shape;703;p6"/>
          <p:cNvSpPr/>
          <p:nvPr/>
        </p:nvSpPr>
        <p:spPr>
          <a:xfrm>
            <a:off x="4352" y="2716896"/>
            <a:ext cx="12194823" cy="3512259"/>
          </a:xfrm>
          <a:custGeom>
            <a:avLst/>
            <a:gdLst/>
            <a:ahLst/>
            <a:cxnLst/>
            <a:rect l="l" t="t" r="r" b="b"/>
            <a:pathLst>
              <a:path w="18270100" h="7467944" extrusionOk="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8798" b="-187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4" name="Google Shape;704;p6"/>
          <p:cNvGrpSpPr/>
          <p:nvPr/>
        </p:nvGrpSpPr>
        <p:grpSpPr>
          <a:xfrm>
            <a:off x="9521098" y="2215553"/>
            <a:ext cx="2572270" cy="3646665"/>
            <a:chOff x="0" y="-19050"/>
            <a:chExt cx="899511" cy="960216"/>
          </a:xfrm>
        </p:grpSpPr>
        <p:sp>
          <p:nvSpPr>
            <p:cNvPr id="705" name="Google Shape;705;p6"/>
            <p:cNvSpPr/>
            <p:nvPr/>
          </p:nvSpPr>
          <p:spPr>
            <a:xfrm>
              <a:off x="0" y="0"/>
              <a:ext cx="899511" cy="941166"/>
            </a:xfrm>
            <a:custGeom>
              <a:avLst/>
              <a:gdLst/>
              <a:ahLst/>
              <a:cxnLst/>
              <a:rect l="l" t="t" r="r" b="b"/>
              <a:pathLst>
                <a:path w="899511" h="941166" extrusionOk="0">
                  <a:moveTo>
                    <a:pt x="45336" y="0"/>
                  </a:moveTo>
                  <a:lnTo>
                    <a:pt x="854175" y="0"/>
                  </a:lnTo>
                  <a:cubicBezTo>
                    <a:pt x="866198" y="0"/>
                    <a:pt x="877730" y="4776"/>
                    <a:pt x="886232" y="13279"/>
                  </a:cubicBezTo>
                  <a:cubicBezTo>
                    <a:pt x="894734" y="21781"/>
                    <a:pt x="899511" y="33312"/>
                    <a:pt x="899511" y="45336"/>
                  </a:cubicBezTo>
                  <a:lnTo>
                    <a:pt x="899511" y="895830"/>
                  </a:lnTo>
                  <a:cubicBezTo>
                    <a:pt x="899511" y="920869"/>
                    <a:pt x="879213" y="941166"/>
                    <a:pt x="854175" y="941166"/>
                  </a:cubicBezTo>
                  <a:lnTo>
                    <a:pt x="45336" y="941166"/>
                  </a:lnTo>
                  <a:cubicBezTo>
                    <a:pt x="33312" y="941166"/>
                    <a:pt x="21781" y="936390"/>
                    <a:pt x="13279" y="927888"/>
                  </a:cubicBezTo>
                  <a:cubicBezTo>
                    <a:pt x="4776" y="919385"/>
                    <a:pt x="0" y="907854"/>
                    <a:pt x="0" y="895830"/>
                  </a:cubicBezTo>
                  <a:lnTo>
                    <a:pt x="0" y="45336"/>
                  </a:lnTo>
                  <a:cubicBezTo>
                    <a:pt x="0" y="33312"/>
                    <a:pt x="4776" y="21781"/>
                    <a:pt x="13279" y="13279"/>
                  </a:cubicBezTo>
                  <a:cubicBezTo>
                    <a:pt x="21781" y="4776"/>
                    <a:pt x="33312" y="0"/>
                    <a:pt x="453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p6"/>
          <p:cNvSpPr/>
          <p:nvPr/>
        </p:nvSpPr>
        <p:spPr>
          <a:xfrm>
            <a:off x="10735993" y="2131495"/>
            <a:ext cx="157834" cy="162151"/>
          </a:xfrm>
          <a:custGeom>
            <a:avLst/>
            <a:gdLst/>
            <a:ahLst/>
            <a:cxnLst/>
            <a:rect l="l" t="t" r="r" b="b"/>
            <a:pathLst>
              <a:path w="320421" h="329184" extrusionOk="0">
                <a:moveTo>
                  <a:pt x="320421" y="329184"/>
                </a:moveTo>
                <a:lnTo>
                  <a:pt x="0" y="329184"/>
                </a:lnTo>
                <a:lnTo>
                  <a:pt x="0" y="158750"/>
                </a:lnTo>
                <a:cubicBezTo>
                  <a:pt x="0" y="70866"/>
                  <a:pt x="71501" y="0"/>
                  <a:pt x="160147" y="0"/>
                </a:cubicBezTo>
                <a:cubicBezTo>
                  <a:pt x="248793" y="0"/>
                  <a:pt x="320421" y="70866"/>
                  <a:pt x="320421" y="158750"/>
                </a:cubicBezTo>
                <a:lnTo>
                  <a:pt x="320421" y="329184"/>
                </a:lnTo>
                <a:close/>
              </a:path>
            </a:pathLst>
          </a:custGeom>
          <a:solidFill>
            <a:srgbClr val="0405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"/>
          <p:cNvSpPr/>
          <p:nvPr/>
        </p:nvSpPr>
        <p:spPr>
          <a:xfrm>
            <a:off x="9763160" y="2131495"/>
            <a:ext cx="1052479" cy="1149881"/>
          </a:xfrm>
          <a:custGeom>
            <a:avLst/>
            <a:gdLst/>
            <a:ahLst/>
            <a:cxnLst/>
            <a:rect l="l" t="t" r="r" b="b"/>
            <a:pathLst>
              <a:path w="2136648" h="2334387" extrusionOk="0">
                <a:moveTo>
                  <a:pt x="1983994" y="0"/>
                </a:moveTo>
                <a:lnTo>
                  <a:pt x="144145" y="0"/>
                </a:lnTo>
                <a:cubicBezTo>
                  <a:pt x="64389" y="0"/>
                  <a:pt x="0" y="64262"/>
                  <a:pt x="0" y="143891"/>
                </a:cubicBezTo>
                <a:lnTo>
                  <a:pt x="0" y="2334387"/>
                </a:lnTo>
                <a:lnTo>
                  <a:pt x="991997" y="1949577"/>
                </a:lnTo>
                <a:lnTo>
                  <a:pt x="1983994" y="2334387"/>
                </a:lnTo>
                <a:lnTo>
                  <a:pt x="1983994" y="152400"/>
                </a:lnTo>
                <a:cubicBezTo>
                  <a:pt x="1983994" y="67945"/>
                  <a:pt x="2052574" y="0"/>
                  <a:pt x="2136648" y="0"/>
                </a:cubicBezTo>
                <a:lnTo>
                  <a:pt x="1983994" y="0"/>
                </a:lnTo>
                <a:close/>
              </a:path>
            </a:pathLst>
          </a:custGeom>
          <a:solidFill>
            <a:srgbClr val="9A05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6"/>
          <p:cNvGrpSpPr/>
          <p:nvPr/>
        </p:nvGrpSpPr>
        <p:grpSpPr>
          <a:xfrm>
            <a:off x="6555567" y="2238307"/>
            <a:ext cx="2846685" cy="3646665"/>
            <a:chOff x="0" y="-19050"/>
            <a:chExt cx="899511" cy="960216"/>
          </a:xfrm>
        </p:grpSpPr>
        <p:sp>
          <p:nvSpPr>
            <p:cNvPr id="710" name="Google Shape;710;p6"/>
            <p:cNvSpPr/>
            <p:nvPr/>
          </p:nvSpPr>
          <p:spPr>
            <a:xfrm>
              <a:off x="0" y="0"/>
              <a:ext cx="899511" cy="941166"/>
            </a:xfrm>
            <a:custGeom>
              <a:avLst/>
              <a:gdLst/>
              <a:ahLst/>
              <a:cxnLst/>
              <a:rect l="l" t="t" r="r" b="b"/>
              <a:pathLst>
                <a:path w="899511" h="941166" extrusionOk="0">
                  <a:moveTo>
                    <a:pt x="45336" y="0"/>
                  </a:moveTo>
                  <a:lnTo>
                    <a:pt x="854175" y="0"/>
                  </a:lnTo>
                  <a:cubicBezTo>
                    <a:pt x="866198" y="0"/>
                    <a:pt x="877730" y="4776"/>
                    <a:pt x="886232" y="13279"/>
                  </a:cubicBezTo>
                  <a:cubicBezTo>
                    <a:pt x="894734" y="21781"/>
                    <a:pt x="899511" y="33312"/>
                    <a:pt x="899511" y="45336"/>
                  </a:cubicBezTo>
                  <a:lnTo>
                    <a:pt x="899511" y="895830"/>
                  </a:lnTo>
                  <a:cubicBezTo>
                    <a:pt x="899511" y="920869"/>
                    <a:pt x="879213" y="941166"/>
                    <a:pt x="854175" y="941166"/>
                  </a:cubicBezTo>
                  <a:lnTo>
                    <a:pt x="45336" y="941166"/>
                  </a:lnTo>
                  <a:cubicBezTo>
                    <a:pt x="33312" y="941166"/>
                    <a:pt x="21781" y="936390"/>
                    <a:pt x="13279" y="927888"/>
                  </a:cubicBezTo>
                  <a:cubicBezTo>
                    <a:pt x="4776" y="919385"/>
                    <a:pt x="0" y="907854"/>
                    <a:pt x="0" y="895830"/>
                  </a:cubicBezTo>
                  <a:lnTo>
                    <a:pt x="0" y="45336"/>
                  </a:lnTo>
                  <a:cubicBezTo>
                    <a:pt x="0" y="33312"/>
                    <a:pt x="4776" y="21781"/>
                    <a:pt x="13279" y="13279"/>
                  </a:cubicBezTo>
                  <a:cubicBezTo>
                    <a:pt x="21781" y="4776"/>
                    <a:pt x="33312" y="0"/>
                    <a:pt x="453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6"/>
          <p:cNvSpPr/>
          <p:nvPr/>
        </p:nvSpPr>
        <p:spPr>
          <a:xfrm>
            <a:off x="7770462" y="2154248"/>
            <a:ext cx="157834" cy="162151"/>
          </a:xfrm>
          <a:custGeom>
            <a:avLst/>
            <a:gdLst/>
            <a:ahLst/>
            <a:cxnLst/>
            <a:rect l="l" t="t" r="r" b="b"/>
            <a:pathLst>
              <a:path w="320421" h="329184" extrusionOk="0">
                <a:moveTo>
                  <a:pt x="320421" y="329184"/>
                </a:moveTo>
                <a:lnTo>
                  <a:pt x="0" y="329184"/>
                </a:lnTo>
                <a:lnTo>
                  <a:pt x="0" y="158750"/>
                </a:lnTo>
                <a:cubicBezTo>
                  <a:pt x="0" y="70866"/>
                  <a:pt x="71501" y="0"/>
                  <a:pt x="160147" y="0"/>
                </a:cubicBezTo>
                <a:cubicBezTo>
                  <a:pt x="248793" y="0"/>
                  <a:pt x="320421" y="70866"/>
                  <a:pt x="320421" y="158750"/>
                </a:cubicBezTo>
                <a:lnTo>
                  <a:pt x="320421" y="329184"/>
                </a:lnTo>
                <a:close/>
              </a:path>
            </a:pathLst>
          </a:custGeom>
          <a:solidFill>
            <a:srgbClr val="0405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6"/>
          <p:cNvSpPr/>
          <p:nvPr/>
        </p:nvSpPr>
        <p:spPr>
          <a:xfrm>
            <a:off x="6797629" y="2154248"/>
            <a:ext cx="1052479" cy="1149881"/>
          </a:xfrm>
          <a:custGeom>
            <a:avLst/>
            <a:gdLst/>
            <a:ahLst/>
            <a:cxnLst/>
            <a:rect l="l" t="t" r="r" b="b"/>
            <a:pathLst>
              <a:path w="2136648" h="2334387" extrusionOk="0">
                <a:moveTo>
                  <a:pt x="1983994" y="0"/>
                </a:moveTo>
                <a:lnTo>
                  <a:pt x="144145" y="0"/>
                </a:lnTo>
                <a:cubicBezTo>
                  <a:pt x="64389" y="0"/>
                  <a:pt x="0" y="64262"/>
                  <a:pt x="0" y="143891"/>
                </a:cubicBezTo>
                <a:lnTo>
                  <a:pt x="0" y="2334387"/>
                </a:lnTo>
                <a:lnTo>
                  <a:pt x="991997" y="1949577"/>
                </a:lnTo>
                <a:lnTo>
                  <a:pt x="1983994" y="2334387"/>
                </a:lnTo>
                <a:lnTo>
                  <a:pt x="1983994" y="152400"/>
                </a:lnTo>
                <a:cubicBezTo>
                  <a:pt x="1983994" y="67945"/>
                  <a:pt x="2052574" y="0"/>
                  <a:pt x="2136648" y="0"/>
                </a:cubicBezTo>
                <a:lnTo>
                  <a:pt x="1983994" y="0"/>
                </a:lnTo>
                <a:close/>
              </a:path>
            </a:pathLst>
          </a:custGeom>
          <a:solidFill>
            <a:srgbClr val="9A05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6"/>
          <p:cNvGrpSpPr/>
          <p:nvPr/>
        </p:nvGrpSpPr>
        <p:grpSpPr>
          <a:xfrm>
            <a:off x="3521142" y="2238307"/>
            <a:ext cx="2846685" cy="3646665"/>
            <a:chOff x="0" y="-19050"/>
            <a:chExt cx="899511" cy="960216"/>
          </a:xfrm>
        </p:grpSpPr>
        <p:sp>
          <p:nvSpPr>
            <p:cNvPr id="715" name="Google Shape;715;p6"/>
            <p:cNvSpPr/>
            <p:nvPr/>
          </p:nvSpPr>
          <p:spPr>
            <a:xfrm>
              <a:off x="0" y="0"/>
              <a:ext cx="899511" cy="941166"/>
            </a:xfrm>
            <a:custGeom>
              <a:avLst/>
              <a:gdLst/>
              <a:ahLst/>
              <a:cxnLst/>
              <a:rect l="l" t="t" r="r" b="b"/>
              <a:pathLst>
                <a:path w="899511" h="941166" extrusionOk="0">
                  <a:moveTo>
                    <a:pt x="45336" y="0"/>
                  </a:moveTo>
                  <a:lnTo>
                    <a:pt x="854175" y="0"/>
                  </a:lnTo>
                  <a:cubicBezTo>
                    <a:pt x="866198" y="0"/>
                    <a:pt x="877730" y="4776"/>
                    <a:pt x="886232" y="13279"/>
                  </a:cubicBezTo>
                  <a:cubicBezTo>
                    <a:pt x="894734" y="21781"/>
                    <a:pt x="899511" y="33312"/>
                    <a:pt x="899511" y="45336"/>
                  </a:cubicBezTo>
                  <a:lnTo>
                    <a:pt x="899511" y="895830"/>
                  </a:lnTo>
                  <a:cubicBezTo>
                    <a:pt x="899511" y="920869"/>
                    <a:pt x="879213" y="941166"/>
                    <a:pt x="854175" y="941166"/>
                  </a:cubicBezTo>
                  <a:lnTo>
                    <a:pt x="45336" y="941166"/>
                  </a:lnTo>
                  <a:cubicBezTo>
                    <a:pt x="33312" y="941166"/>
                    <a:pt x="21781" y="936390"/>
                    <a:pt x="13279" y="927888"/>
                  </a:cubicBezTo>
                  <a:cubicBezTo>
                    <a:pt x="4776" y="919385"/>
                    <a:pt x="0" y="907854"/>
                    <a:pt x="0" y="895830"/>
                  </a:cubicBezTo>
                  <a:lnTo>
                    <a:pt x="0" y="45336"/>
                  </a:lnTo>
                  <a:cubicBezTo>
                    <a:pt x="0" y="33312"/>
                    <a:pt x="4776" y="21781"/>
                    <a:pt x="13279" y="13279"/>
                  </a:cubicBezTo>
                  <a:cubicBezTo>
                    <a:pt x="21781" y="4776"/>
                    <a:pt x="33312" y="0"/>
                    <a:pt x="453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6"/>
          <p:cNvSpPr/>
          <p:nvPr/>
        </p:nvSpPr>
        <p:spPr>
          <a:xfrm>
            <a:off x="4736037" y="2154248"/>
            <a:ext cx="157834" cy="162151"/>
          </a:xfrm>
          <a:custGeom>
            <a:avLst/>
            <a:gdLst/>
            <a:ahLst/>
            <a:cxnLst/>
            <a:rect l="l" t="t" r="r" b="b"/>
            <a:pathLst>
              <a:path w="320421" h="329184" extrusionOk="0">
                <a:moveTo>
                  <a:pt x="320421" y="329184"/>
                </a:moveTo>
                <a:lnTo>
                  <a:pt x="0" y="329184"/>
                </a:lnTo>
                <a:lnTo>
                  <a:pt x="0" y="158750"/>
                </a:lnTo>
                <a:cubicBezTo>
                  <a:pt x="0" y="70866"/>
                  <a:pt x="71501" y="0"/>
                  <a:pt x="160147" y="0"/>
                </a:cubicBezTo>
                <a:cubicBezTo>
                  <a:pt x="248793" y="0"/>
                  <a:pt x="320421" y="70866"/>
                  <a:pt x="320421" y="158750"/>
                </a:cubicBezTo>
                <a:lnTo>
                  <a:pt x="320421" y="329184"/>
                </a:lnTo>
                <a:close/>
              </a:path>
            </a:pathLst>
          </a:custGeom>
          <a:solidFill>
            <a:srgbClr val="0405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6"/>
          <p:cNvSpPr/>
          <p:nvPr/>
        </p:nvSpPr>
        <p:spPr>
          <a:xfrm>
            <a:off x="3763204" y="2154248"/>
            <a:ext cx="1052479" cy="1149881"/>
          </a:xfrm>
          <a:custGeom>
            <a:avLst/>
            <a:gdLst/>
            <a:ahLst/>
            <a:cxnLst/>
            <a:rect l="l" t="t" r="r" b="b"/>
            <a:pathLst>
              <a:path w="2136648" h="2334387" extrusionOk="0">
                <a:moveTo>
                  <a:pt x="1983994" y="0"/>
                </a:moveTo>
                <a:lnTo>
                  <a:pt x="144145" y="0"/>
                </a:lnTo>
                <a:cubicBezTo>
                  <a:pt x="64389" y="0"/>
                  <a:pt x="0" y="64262"/>
                  <a:pt x="0" y="143891"/>
                </a:cubicBezTo>
                <a:lnTo>
                  <a:pt x="0" y="2334387"/>
                </a:lnTo>
                <a:lnTo>
                  <a:pt x="991997" y="1949577"/>
                </a:lnTo>
                <a:lnTo>
                  <a:pt x="1983994" y="2334387"/>
                </a:lnTo>
                <a:lnTo>
                  <a:pt x="1983994" y="152400"/>
                </a:lnTo>
                <a:cubicBezTo>
                  <a:pt x="1983994" y="67945"/>
                  <a:pt x="2052574" y="0"/>
                  <a:pt x="2136648" y="0"/>
                </a:cubicBezTo>
                <a:lnTo>
                  <a:pt x="1983994" y="0"/>
                </a:lnTo>
                <a:close/>
              </a:path>
            </a:pathLst>
          </a:custGeom>
          <a:solidFill>
            <a:srgbClr val="9A05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9" name="Google Shape;719;p6"/>
          <p:cNvGrpSpPr/>
          <p:nvPr/>
        </p:nvGrpSpPr>
        <p:grpSpPr>
          <a:xfrm>
            <a:off x="362655" y="2238307"/>
            <a:ext cx="2846685" cy="3646665"/>
            <a:chOff x="0" y="-19050"/>
            <a:chExt cx="899511" cy="960216"/>
          </a:xfrm>
        </p:grpSpPr>
        <p:sp>
          <p:nvSpPr>
            <p:cNvPr id="720" name="Google Shape;720;p6"/>
            <p:cNvSpPr/>
            <p:nvPr/>
          </p:nvSpPr>
          <p:spPr>
            <a:xfrm>
              <a:off x="0" y="0"/>
              <a:ext cx="899511" cy="941166"/>
            </a:xfrm>
            <a:custGeom>
              <a:avLst/>
              <a:gdLst/>
              <a:ahLst/>
              <a:cxnLst/>
              <a:rect l="l" t="t" r="r" b="b"/>
              <a:pathLst>
                <a:path w="899511" h="941166" extrusionOk="0">
                  <a:moveTo>
                    <a:pt x="45336" y="0"/>
                  </a:moveTo>
                  <a:lnTo>
                    <a:pt x="854175" y="0"/>
                  </a:lnTo>
                  <a:cubicBezTo>
                    <a:pt x="866198" y="0"/>
                    <a:pt x="877730" y="4776"/>
                    <a:pt x="886232" y="13279"/>
                  </a:cubicBezTo>
                  <a:cubicBezTo>
                    <a:pt x="894734" y="21781"/>
                    <a:pt x="899511" y="33312"/>
                    <a:pt x="899511" y="45336"/>
                  </a:cubicBezTo>
                  <a:lnTo>
                    <a:pt x="899511" y="895830"/>
                  </a:lnTo>
                  <a:cubicBezTo>
                    <a:pt x="899511" y="920869"/>
                    <a:pt x="879213" y="941166"/>
                    <a:pt x="854175" y="941166"/>
                  </a:cubicBezTo>
                  <a:lnTo>
                    <a:pt x="45336" y="941166"/>
                  </a:lnTo>
                  <a:cubicBezTo>
                    <a:pt x="33312" y="941166"/>
                    <a:pt x="21781" y="936390"/>
                    <a:pt x="13279" y="927888"/>
                  </a:cubicBezTo>
                  <a:cubicBezTo>
                    <a:pt x="4776" y="919385"/>
                    <a:pt x="0" y="907854"/>
                    <a:pt x="0" y="895830"/>
                  </a:cubicBezTo>
                  <a:lnTo>
                    <a:pt x="0" y="45336"/>
                  </a:lnTo>
                  <a:cubicBezTo>
                    <a:pt x="0" y="33312"/>
                    <a:pt x="4776" y="21781"/>
                    <a:pt x="13279" y="13279"/>
                  </a:cubicBezTo>
                  <a:cubicBezTo>
                    <a:pt x="21781" y="4776"/>
                    <a:pt x="33312" y="0"/>
                    <a:pt x="453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2" name="Google Shape;722;p6"/>
          <p:cNvSpPr txBox="1"/>
          <p:nvPr/>
        </p:nvSpPr>
        <p:spPr>
          <a:xfrm>
            <a:off x="1130955" y="1267508"/>
            <a:ext cx="10329353" cy="50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A0501"/>
                </a:solidFill>
                <a:latin typeface="Calibri"/>
                <a:ea typeface="Calibri"/>
                <a:cs typeface="Calibri"/>
                <a:sym typeface="Calibri"/>
              </a:rPr>
              <a:t>Program Desa Cantik tahun 2025 dirancang secara umum bertujuan untuk:</a:t>
            </a:r>
            <a:endParaRPr sz="2400" b="1">
              <a:solidFill>
                <a:srgbClr val="9A05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6"/>
          <p:cNvSpPr/>
          <p:nvPr/>
        </p:nvSpPr>
        <p:spPr>
          <a:xfrm>
            <a:off x="1577550" y="2154248"/>
            <a:ext cx="157834" cy="162151"/>
          </a:xfrm>
          <a:custGeom>
            <a:avLst/>
            <a:gdLst/>
            <a:ahLst/>
            <a:cxnLst/>
            <a:rect l="l" t="t" r="r" b="b"/>
            <a:pathLst>
              <a:path w="320421" h="329184" extrusionOk="0">
                <a:moveTo>
                  <a:pt x="320421" y="329184"/>
                </a:moveTo>
                <a:lnTo>
                  <a:pt x="0" y="329184"/>
                </a:lnTo>
                <a:lnTo>
                  <a:pt x="0" y="158750"/>
                </a:lnTo>
                <a:cubicBezTo>
                  <a:pt x="0" y="70866"/>
                  <a:pt x="71501" y="0"/>
                  <a:pt x="160147" y="0"/>
                </a:cubicBezTo>
                <a:cubicBezTo>
                  <a:pt x="248793" y="0"/>
                  <a:pt x="320421" y="70866"/>
                  <a:pt x="320421" y="158750"/>
                </a:cubicBezTo>
                <a:lnTo>
                  <a:pt x="320421" y="329184"/>
                </a:lnTo>
                <a:close/>
              </a:path>
            </a:pathLst>
          </a:custGeom>
          <a:solidFill>
            <a:srgbClr val="0405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6"/>
          <p:cNvSpPr/>
          <p:nvPr/>
        </p:nvSpPr>
        <p:spPr>
          <a:xfrm>
            <a:off x="604717" y="2154248"/>
            <a:ext cx="1052479" cy="1149881"/>
          </a:xfrm>
          <a:custGeom>
            <a:avLst/>
            <a:gdLst/>
            <a:ahLst/>
            <a:cxnLst/>
            <a:rect l="l" t="t" r="r" b="b"/>
            <a:pathLst>
              <a:path w="2136648" h="2334387" extrusionOk="0">
                <a:moveTo>
                  <a:pt x="1983994" y="0"/>
                </a:moveTo>
                <a:lnTo>
                  <a:pt x="144145" y="0"/>
                </a:lnTo>
                <a:cubicBezTo>
                  <a:pt x="64389" y="0"/>
                  <a:pt x="0" y="64262"/>
                  <a:pt x="0" y="143891"/>
                </a:cubicBezTo>
                <a:lnTo>
                  <a:pt x="0" y="2334387"/>
                </a:lnTo>
                <a:lnTo>
                  <a:pt x="991997" y="1949577"/>
                </a:lnTo>
                <a:lnTo>
                  <a:pt x="1983994" y="2334387"/>
                </a:lnTo>
                <a:lnTo>
                  <a:pt x="1983994" y="152400"/>
                </a:lnTo>
                <a:cubicBezTo>
                  <a:pt x="1983994" y="67945"/>
                  <a:pt x="2052574" y="0"/>
                  <a:pt x="2136648" y="0"/>
                </a:cubicBezTo>
                <a:lnTo>
                  <a:pt x="1983994" y="0"/>
                </a:lnTo>
                <a:close/>
              </a:path>
            </a:pathLst>
          </a:custGeom>
          <a:solidFill>
            <a:srgbClr val="9A05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"/>
          <p:cNvSpPr txBox="1"/>
          <p:nvPr/>
        </p:nvSpPr>
        <p:spPr>
          <a:xfrm>
            <a:off x="525754" y="3454391"/>
            <a:ext cx="2557771" cy="267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Meningkatkan literasi, kesadaran dan peran aktif perangkat desa/kelurahan dan masyarakat dalam penyelenggaraan kegiatan statistik;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6"/>
          <p:cNvSpPr txBox="1"/>
          <p:nvPr/>
        </p:nvSpPr>
        <p:spPr>
          <a:xfrm>
            <a:off x="3844183" y="3484345"/>
            <a:ext cx="2353236" cy="229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Standardisasi pengelolaan data statistik untuk menjaga kualitas dan keterbandingan indikator statistik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6"/>
          <p:cNvSpPr txBox="1"/>
          <p:nvPr/>
        </p:nvSpPr>
        <p:spPr>
          <a:xfrm>
            <a:off x="6635036" y="3454391"/>
            <a:ext cx="2598927" cy="229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Optimalisasi penggunaan dan pemanfaatan data statistik sehingga program pembangunan di desa/kelurahan tepat sasaran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6"/>
          <p:cNvSpPr txBox="1"/>
          <p:nvPr/>
        </p:nvSpPr>
        <p:spPr>
          <a:xfrm>
            <a:off x="1577550" y="2898664"/>
            <a:ext cx="1410893" cy="5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>
                <a:solidFill>
                  <a:srgbClr val="FFA5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100" b="1">
              <a:solidFill>
                <a:srgbClr val="FFA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6"/>
          <p:cNvSpPr txBox="1"/>
          <p:nvPr/>
        </p:nvSpPr>
        <p:spPr>
          <a:xfrm>
            <a:off x="9570541" y="3539850"/>
            <a:ext cx="2319203" cy="11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Membentuk agen-agen statistik pada level desa/kelurahan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6"/>
          <p:cNvSpPr txBox="1"/>
          <p:nvPr/>
        </p:nvSpPr>
        <p:spPr>
          <a:xfrm>
            <a:off x="4749101" y="2954169"/>
            <a:ext cx="1410893" cy="5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>
                <a:solidFill>
                  <a:srgbClr val="FFA50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100" b="1">
              <a:solidFill>
                <a:srgbClr val="FFA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6"/>
          <p:cNvSpPr txBox="1"/>
          <p:nvPr/>
        </p:nvSpPr>
        <p:spPr>
          <a:xfrm>
            <a:off x="7807235" y="2912145"/>
            <a:ext cx="1410893" cy="5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>
                <a:solidFill>
                  <a:srgbClr val="FFA500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100" b="1">
              <a:solidFill>
                <a:srgbClr val="FFA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6"/>
          <p:cNvSpPr txBox="1"/>
          <p:nvPr/>
        </p:nvSpPr>
        <p:spPr>
          <a:xfrm>
            <a:off x="10676575" y="2962055"/>
            <a:ext cx="1410893" cy="5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>
                <a:solidFill>
                  <a:srgbClr val="FFA500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100" b="1">
              <a:solidFill>
                <a:srgbClr val="FFA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6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6</a:t>
            </a:fld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" r="10"/>
          <a:stretch/>
        </p:blipFill>
        <p:spPr>
          <a:xfrm>
            <a:off x="5720315" y="0"/>
            <a:ext cx="64748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739" name="Google Shape;739;p7"/>
          <p:cNvSpPr txBox="1">
            <a:spLocks noGrp="1"/>
          </p:cNvSpPr>
          <p:nvPr>
            <p:ph type="title"/>
          </p:nvPr>
        </p:nvSpPr>
        <p:spPr>
          <a:xfrm>
            <a:off x="278822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0501"/>
              </a:buClr>
              <a:buSzPct val="100000"/>
              <a:buFont typeface="Raleway"/>
              <a:buNone/>
            </a:pPr>
            <a:r>
              <a:rPr lang="en-US" sz="3200" b="1">
                <a:solidFill>
                  <a:srgbClr val="9A0501"/>
                </a:solidFill>
                <a:latin typeface="Raleway"/>
                <a:ea typeface="Raleway"/>
                <a:cs typeface="Raleway"/>
                <a:sym typeface="Raleway"/>
              </a:rPr>
              <a:t>Output Pembinaan Desa Cantik</a:t>
            </a:r>
            <a:endParaRPr/>
          </a:p>
        </p:txBody>
      </p:sp>
      <p:sp>
        <p:nvSpPr>
          <p:cNvPr id="740" name="Google Shape;740;p7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7</a:t>
            </a:fld>
            <a:endParaRPr b="1"/>
          </a:p>
        </p:txBody>
      </p:sp>
      <p:sp>
        <p:nvSpPr>
          <p:cNvPr id="741" name="Google Shape;741;p7"/>
          <p:cNvSpPr txBox="1"/>
          <p:nvPr/>
        </p:nvSpPr>
        <p:spPr>
          <a:xfrm>
            <a:off x="351868" y="1166453"/>
            <a:ext cx="7920261" cy="486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4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EB Garamond"/>
              <a:buAutoNum type="arabicPeriod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Terlaksananya kegiatan pengelolaan statistik 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 desa/kelurahan (Laporan akhir kegiatan Desa Cantik)</a:t>
            </a: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41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EB Garamond"/>
              <a:buAutoNum type="arabicPeriod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Terbentuknya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 Statistik 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 desa/kelurahan yang sudah mendapatkan pembinaan statistik.</a:t>
            </a:r>
            <a:endParaRPr sz="1800" i="0" u="none" strike="noStrike" cap="none">
              <a:solidFill>
                <a:srgbClr val="36363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41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EB Garamond"/>
              <a:buAutoNum type="arabicPeriod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Piagam  penghargaan 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  penyelenggaraan statistik di desa/kelurahan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41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EB Garamond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Desa/Kelurahan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berpredikat Desa Cantik dengan kriteria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1203325" marR="0" lvl="0" indent="-457199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Libre Franklin Medium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Telah mendapatkan pembinaan statistik oleh Pembina Desa Cantik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03325" marR="0" lvl="0" indent="-457199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Libre Franklin Medium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Menghasilkan output berupa:</a:t>
            </a:r>
            <a:endParaRPr/>
          </a:p>
          <a:p>
            <a:pPr marL="1719263" marR="0" lvl="0" indent="-4000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Libre Franklin Medium"/>
              <a:buAutoNum type="roman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Monografi/Profil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9263" marR="0" lvl="0" indent="-4000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Libre Franklin Medium"/>
              <a:buAutoNum type="roman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Publikasi Statistik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9263" marR="0" lvl="0" indent="-4000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Libre Franklin Medium"/>
              <a:buAutoNum type="roman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 dengan Data/Statistik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0225" marR="0" lvl="0" indent="-4572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60"/>
              <a:buFont typeface="Libre Franklin Medium"/>
              <a:buAutoNum type="arabicPeriod" startAt="5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Terpilihnya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 Cantik Terbaik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"/>
          <p:cNvSpPr txBox="1">
            <a:spLocks noGrp="1"/>
          </p:cNvSpPr>
          <p:nvPr>
            <p:ph type="title"/>
          </p:nvPr>
        </p:nvSpPr>
        <p:spPr>
          <a:xfrm>
            <a:off x="278822" y="237169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0501"/>
              </a:buClr>
              <a:buSzPct val="100000"/>
              <a:buFont typeface="Raleway"/>
              <a:buNone/>
            </a:pPr>
            <a:r>
              <a:rPr lang="en-US" sz="3600" b="1">
                <a:solidFill>
                  <a:srgbClr val="9A0501"/>
                </a:solidFill>
                <a:latin typeface="Raleway"/>
                <a:ea typeface="Raleway"/>
                <a:cs typeface="Raleway"/>
                <a:sym typeface="Raleway"/>
              </a:rPr>
              <a:t>Dampak Pembinaan Desa Cantik</a:t>
            </a:r>
            <a:endParaRPr/>
          </a:p>
        </p:txBody>
      </p:sp>
      <p:sp>
        <p:nvSpPr>
          <p:cNvPr id="747" name="Google Shape;747;p8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8</a:t>
            </a:fld>
            <a:endParaRPr b="1"/>
          </a:p>
        </p:txBody>
      </p:sp>
      <p:sp>
        <p:nvSpPr>
          <p:cNvPr id="748" name="Google Shape;748;p8"/>
          <p:cNvSpPr/>
          <p:nvPr/>
        </p:nvSpPr>
        <p:spPr>
          <a:xfrm>
            <a:off x="9650205" y="1346954"/>
            <a:ext cx="1828800" cy="209780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DB690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8"/>
              <a:buFont typeface="Arial"/>
              <a:buNone/>
            </a:pPr>
            <a:endParaRPr sz="179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"/>
          <p:cNvSpPr/>
          <p:nvPr/>
        </p:nvSpPr>
        <p:spPr>
          <a:xfrm>
            <a:off x="2378297" y="1356786"/>
            <a:ext cx="1968854" cy="209780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DB690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8"/>
              <a:buFont typeface="Arial"/>
              <a:buNone/>
            </a:pPr>
            <a:endParaRPr sz="179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"/>
          <p:cNvSpPr/>
          <p:nvPr/>
        </p:nvSpPr>
        <p:spPr>
          <a:xfrm>
            <a:off x="187914" y="1356786"/>
            <a:ext cx="1901291" cy="209780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DB690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8"/>
              <a:buFont typeface="Arial"/>
              <a:buNone/>
            </a:pPr>
            <a:endParaRPr sz="179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"/>
          <p:cNvSpPr/>
          <p:nvPr/>
        </p:nvSpPr>
        <p:spPr>
          <a:xfrm>
            <a:off x="4689328" y="1346954"/>
            <a:ext cx="2033754" cy="2173476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DB690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8"/>
              <a:buFont typeface="Arial"/>
              <a:buNone/>
            </a:pPr>
            <a:endParaRPr sz="179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"/>
          <p:cNvSpPr/>
          <p:nvPr/>
        </p:nvSpPr>
        <p:spPr>
          <a:xfrm>
            <a:off x="7075892" y="1356786"/>
            <a:ext cx="2206334" cy="209780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DB690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8"/>
              <a:buFont typeface="Arial"/>
              <a:buNone/>
            </a:pPr>
            <a:endParaRPr sz="179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"/>
          <p:cNvSpPr/>
          <p:nvPr/>
        </p:nvSpPr>
        <p:spPr>
          <a:xfrm>
            <a:off x="159679" y="2881301"/>
            <a:ext cx="1968854" cy="878489"/>
          </a:xfrm>
          <a:prstGeom prst="roundRect">
            <a:avLst>
              <a:gd name="adj" fmla="val 16667"/>
            </a:avLst>
          </a:prstGeom>
          <a:solidFill>
            <a:srgbClr val="DB6908"/>
          </a:solidFill>
          <a:ln w="9525" cap="flat" cmpd="sng">
            <a:solidFill>
              <a:srgbClr val="DB69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99"/>
              <a:buFont typeface="Montserrat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PEMBINAAN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 Cinta Statistik</a:t>
            </a:r>
            <a:endParaRPr sz="1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8"/>
          <p:cNvSpPr/>
          <p:nvPr/>
        </p:nvSpPr>
        <p:spPr>
          <a:xfrm>
            <a:off x="530063" y="1567134"/>
            <a:ext cx="1139921" cy="1031629"/>
          </a:xfrm>
          <a:custGeom>
            <a:avLst/>
            <a:gdLst/>
            <a:ahLst/>
            <a:cxnLst/>
            <a:rect l="l" t="t" r="r" b="b"/>
            <a:pathLst>
              <a:path w="1756929" h="1590021" extrusionOk="0">
                <a:moveTo>
                  <a:pt x="0" y="0"/>
                </a:moveTo>
                <a:lnTo>
                  <a:pt x="1756930" y="0"/>
                </a:lnTo>
                <a:lnTo>
                  <a:pt x="1756930" y="1590021"/>
                </a:lnTo>
                <a:lnTo>
                  <a:pt x="0" y="1590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/>
          </a:p>
        </p:txBody>
      </p:sp>
      <p:sp>
        <p:nvSpPr>
          <p:cNvPr id="755" name="Google Shape;755;p8"/>
          <p:cNvSpPr/>
          <p:nvPr/>
        </p:nvSpPr>
        <p:spPr>
          <a:xfrm>
            <a:off x="2338816" y="2881301"/>
            <a:ext cx="2037832" cy="878489"/>
          </a:xfrm>
          <a:prstGeom prst="roundRect">
            <a:avLst>
              <a:gd name="adj" fmla="val 16667"/>
            </a:avLst>
          </a:prstGeom>
          <a:solidFill>
            <a:srgbClr val="DB6908"/>
          </a:solidFill>
          <a:ln w="9525" cap="flat" cmpd="sng">
            <a:solidFill>
              <a:srgbClr val="DB69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Kapabilitas statistik</a:t>
            </a:r>
            <a:r>
              <a:rPr lang="en-US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desa meningkat</a:t>
            </a:r>
            <a:endParaRPr sz="1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8"/>
          <p:cNvSpPr/>
          <p:nvPr/>
        </p:nvSpPr>
        <p:spPr>
          <a:xfrm>
            <a:off x="4648105" y="2787650"/>
            <a:ext cx="2118003" cy="983233"/>
          </a:xfrm>
          <a:prstGeom prst="roundRect">
            <a:avLst>
              <a:gd name="adj" fmla="val 16667"/>
            </a:avLst>
          </a:prstGeom>
          <a:solidFill>
            <a:srgbClr val="DB6908"/>
          </a:solidFill>
          <a:ln w="9525" cap="flat" cmpd="sng">
            <a:solidFill>
              <a:srgbClr val="DB69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statistik yang dikelola desa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semakin berkualitas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8"/>
          <p:cNvSpPr/>
          <p:nvPr/>
        </p:nvSpPr>
        <p:spPr>
          <a:xfrm>
            <a:off x="7032296" y="2504000"/>
            <a:ext cx="2280168" cy="1280160"/>
          </a:xfrm>
          <a:prstGeom prst="roundRect">
            <a:avLst>
              <a:gd name="adj" fmla="val 16667"/>
            </a:avLst>
          </a:prstGeom>
          <a:solidFill>
            <a:srgbClr val="DB6908"/>
          </a:solidFill>
          <a:ln w="9525" cap="flat" cmpd="sng">
            <a:solidFill>
              <a:srgbClr val="DB69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Pengambilan keputusan berdasar data: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statistik sebagai informasi utama dalam pembangunan desa</a:t>
            </a:r>
            <a:endParaRPr sz="12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8"/>
          <p:cNvSpPr/>
          <p:nvPr/>
        </p:nvSpPr>
        <p:spPr>
          <a:xfrm>
            <a:off x="9609935" y="2762909"/>
            <a:ext cx="1909340" cy="1007974"/>
          </a:xfrm>
          <a:prstGeom prst="roundRect">
            <a:avLst>
              <a:gd name="adj" fmla="val 16667"/>
            </a:avLst>
          </a:prstGeom>
          <a:solidFill>
            <a:srgbClr val="DB6908"/>
          </a:solidFill>
          <a:ln w="9525" cap="flat" cmpd="sng">
            <a:solidFill>
              <a:srgbClr val="DB69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Pembangunan desa menjadi lebih tepat sasaran</a:t>
            </a:r>
            <a:endParaRPr sz="1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"/>
          <p:cNvSpPr/>
          <p:nvPr/>
        </p:nvSpPr>
        <p:spPr>
          <a:xfrm>
            <a:off x="2712243" y="1346954"/>
            <a:ext cx="1407356" cy="1412063"/>
          </a:xfrm>
          <a:custGeom>
            <a:avLst/>
            <a:gdLst/>
            <a:ahLst/>
            <a:cxnLst/>
            <a:rect l="l" t="t" r="r" b="b"/>
            <a:pathLst>
              <a:path w="2109379" h="2116434" extrusionOk="0">
                <a:moveTo>
                  <a:pt x="0" y="0"/>
                </a:moveTo>
                <a:lnTo>
                  <a:pt x="2109379" y="0"/>
                </a:lnTo>
                <a:lnTo>
                  <a:pt x="2109379" y="2116434"/>
                </a:lnTo>
                <a:lnTo>
                  <a:pt x="0" y="2116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/>
          </a:p>
        </p:txBody>
      </p:sp>
      <p:sp>
        <p:nvSpPr>
          <p:cNvPr id="760" name="Google Shape;760;p8"/>
          <p:cNvSpPr/>
          <p:nvPr/>
        </p:nvSpPr>
        <p:spPr>
          <a:xfrm>
            <a:off x="5158200" y="1613062"/>
            <a:ext cx="1068316" cy="1068316"/>
          </a:xfrm>
          <a:custGeom>
            <a:avLst/>
            <a:gdLst/>
            <a:ahLst/>
            <a:cxnLst/>
            <a:rect l="l" t="t" r="r" b="b"/>
            <a:pathLst>
              <a:path w="1911303" h="1911303" extrusionOk="0">
                <a:moveTo>
                  <a:pt x="0" y="0"/>
                </a:moveTo>
                <a:lnTo>
                  <a:pt x="1911303" y="0"/>
                </a:lnTo>
                <a:lnTo>
                  <a:pt x="1911303" y="1911304"/>
                </a:lnTo>
                <a:lnTo>
                  <a:pt x="0" y="191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/>
          </a:p>
        </p:txBody>
      </p:sp>
      <p:sp>
        <p:nvSpPr>
          <p:cNvPr id="761" name="Google Shape;761;p8"/>
          <p:cNvSpPr/>
          <p:nvPr/>
        </p:nvSpPr>
        <p:spPr>
          <a:xfrm>
            <a:off x="7631918" y="1430577"/>
            <a:ext cx="1065541" cy="1176137"/>
          </a:xfrm>
          <a:custGeom>
            <a:avLst/>
            <a:gdLst/>
            <a:ahLst/>
            <a:cxnLst/>
            <a:rect l="l" t="t" r="r" b="b"/>
            <a:pathLst>
              <a:path w="1959302" h="1967267" extrusionOk="0">
                <a:moveTo>
                  <a:pt x="0" y="0"/>
                </a:moveTo>
                <a:lnTo>
                  <a:pt x="1959302" y="0"/>
                </a:lnTo>
                <a:lnTo>
                  <a:pt x="1959302" y="1967267"/>
                </a:lnTo>
                <a:lnTo>
                  <a:pt x="0" y="1967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"/>
          <p:cNvSpPr/>
          <p:nvPr/>
        </p:nvSpPr>
        <p:spPr>
          <a:xfrm>
            <a:off x="9749046" y="1502861"/>
            <a:ext cx="1554278" cy="1160173"/>
          </a:xfrm>
          <a:custGeom>
            <a:avLst/>
            <a:gdLst/>
            <a:ahLst/>
            <a:cxnLst/>
            <a:rect l="l" t="t" r="r" b="b"/>
            <a:pathLst>
              <a:path w="2367152" h="1766934" extrusionOk="0">
                <a:moveTo>
                  <a:pt x="0" y="0"/>
                </a:moveTo>
                <a:lnTo>
                  <a:pt x="2367152" y="0"/>
                </a:lnTo>
                <a:lnTo>
                  <a:pt x="2367152" y="1766934"/>
                </a:lnTo>
                <a:lnTo>
                  <a:pt x="0" y="1766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/>
          </a:p>
        </p:txBody>
      </p:sp>
      <p:sp>
        <p:nvSpPr>
          <p:cNvPr id="763" name="Google Shape;763;p8"/>
          <p:cNvSpPr/>
          <p:nvPr/>
        </p:nvSpPr>
        <p:spPr>
          <a:xfrm>
            <a:off x="1843955" y="1696355"/>
            <a:ext cx="840984" cy="826031"/>
          </a:xfrm>
          <a:custGeom>
            <a:avLst/>
            <a:gdLst/>
            <a:ahLst/>
            <a:cxnLst/>
            <a:rect l="l" t="t" r="r" b="b"/>
            <a:pathLst>
              <a:path w="1139921" h="996913" extrusionOk="0">
                <a:moveTo>
                  <a:pt x="0" y="0"/>
                </a:moveTo>
                <a:lnTo>
                  <a:pt x="1139920" y="0"/>
                </a:lnTo>
                <a:lnTo>
                  <a:pt x="1139920" y="996912"/>
                </a:lnTo>
                <a:lnTo>
                  <a:pt x="0" y="996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/>
          </a:p>
        </p:txBody>
      </p:sp>
      <p:sp>
        <p:nvSpPr>
          <p:cNvPr id="764" name="Google Shape;764;p8"/>
          <p:cNvSpPr/>
          <p:nvPr/>
        </p:nvSpPr>
        <p:spPr>
          <a:xfrm>
            <a:off x="4155252" y="1686666"/>
            <a:ext cx="840984" cy="826031"/>
          </a:xfrm>
          <a:custGeom>
            <a:avLst/>
            <a:gdLst/>
            <a:ahLst/>
            <a:cxnLst/>
            <a:rect l="l" t="t" r="r" b="b"/>
            <a:pathLst>
              <a:path w="1139921" h="996913" extrusionOk="0">
                <a:moveTo>
                  <a:pt x="0" y="0"/>
                </a:moveTo>
                <a:lnTo>
                  <a:pt x="1139920" y="0"/>
                </a:lnTo>
                <a:lnTo>
                  <a:pt x="1139920" y="996912"/>
                </a:lnTo>
                <a:lnTo>
                  <a:pt x="0" y="996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/>
          </a:p>
        </p:txBody>
      </p:sp>
      <p:sp>
        <p:nvSpPr>
          <p:cNvPr id="765" name="Google Shape;765;p8"/>
          <p:cNvSpPr/>
          <p:nvPr/>
        </p:nvSpPr>
        <p:spPr>
          <a:xfrm>
            <a:off x="6525238" y="1691201"/>
            <a:ext cx="840984" cy="826031"/>
          </a:xfrm>
          <a:custGeom>
            <a:avLst/>
            <a:gdLst/>
            <a:ahLst/>
            <a:cxnLst/>
            <a:rect l="l" t="t" r="r" b="b"/>
            <a:pathLst>
              <a:path w="1139921" h="996913" extrusionOk="0">
                <a:moveTo>
                  <a:pt x="0" y="0"/>
                </a:moveTo>
                <a:lnTo>
                  <a:pt x="1139920" y="0"/>
                </a:lnTo>
                <a:lnTo>
                  <a:pt x="1139920" y="996912"/>
                </a:lnTo>
                <a:lnTo>
                  <a:pt x="0" y="996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/>
          </a:p>
        </p:txBody>
      </p:sp>
      <p:sp>
        <p:nvSpPr>
          <p:cNvPr id="766" name="Google Shape;766;p8"/>
          <p:cNvSpPr/>
          <p:nvPr/>
        </p:nvSpPr>
        <p:spPr>
          <a:xfrm>
            <a:off x="9102290" y="1696354"/>
            <a:ext cx="840984" cy="826031"/>
          </a:xfrm>
          <a:custGeom>
            <a:avLst/>
            <a:gdLst/>
            <a:ahLst/>
            <a:cxnLst/>
            <a:rect l="l" t="t" r="r" b="b"/>
            <a:pathLst>
              <a:path w="1139921" h="996913" extrusionOk="0">
                <a:moveTo>
                  <a:pt x="0" y="0"/>
                </a:moveTo>
                <a:lnTo>
                  <a:pt x="1139920" y="0"/>
                </a:lnTo>
                <a:lnTo>
                  <a:pt x="1139920" y="996912"/>
                </a:lnTo>
                <a:lnTo>
                  <a:pt x="0" y="996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D"/>
          </a:p>
        </p:txBody>
      </p:sp>
      <p:sp>
        <p:nvSpPr>
          <p:cNvPr id="767" name="Google Shape;767;p8"/>
          <p:cNvSpPr/>
          <p:nvPr/>
        </p:nvSpPr>
        <p:spPr>
          <a:xfrm>
            <a:off x="11185451" y="2083982"/>
            <a:ext cx="893136" cy="3115339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8"/>
              <a:buFont typeface="Calibri"/>
              <a:buNone/>
            </a:pPr>
            <a:endParaRPr sz="179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8"/>
          <p:cNvGrpSpPr/>
          <p:nvPr/>
        </p:nvGrpSpPr>
        <p:grpSpPr>
          <a:xfrm>
            <a:off x="1562698" y="4061636"/>
            <a:ext cx="9558877" cy="2286000"/>
            <a:chOff x="1562698" y="4061637"/>
            <a:chExt cx="9558877" cy="2254103"/>
          </a:xfrm>
        </p:grpSpPr>
        <p:sp>
          <p:nvSpPr>
            <p:cNvPr id="769" name="Google Shape;769;p8"/>
            <p:cNvSpPr/>
            <p:nvPr/>
          </p:nvSpPr>
          <p:spPr>
            <a:xfrm>
              <a:off x="1562698" y="4061637"/>
              <a:ext cx="9558877" cy="2254103"/>
            </a:xfrm>
            <a:prstGeom prst="roundRect">
              <a:avLst>
                <a:gd name="adj" fmla="val 16667"/>
              </a:avLst>
            </a:prstGeom>
            <a:solidFill>
              <a:srgbClr val="9A0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endParaRPr sz="179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8"/>
            <p:cNvSpPr txBox="1"/>
            <p:nvPr/>
          </p:nvSpPr>
          <p:spPr>
            <a:xfrm>
              <a:off x="1750901" y="4177639"/>
              <a:ext cx="9211267" cy="2046714"/>
            </a:xfrm>
            <a:prstGeom prst="rect">
              <a:avLst/>
            </a:prstGeom>
            <a:solidFill>
              <a:srgbClr val="9A050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Berkontribusi terhadap pemenuhan </a:t>
              </a:r>
              <a:r>
                <a:rPr lang="en-US" sz="2100" b="1" i="0" u="none" strike="noStrike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Asta-Cita ke 6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>
                  <a:solidFill>
                    <a:srgbClr val="FFFBEE"/>
                  </a:solidFill>
                  <a:latin typeface="Open Sans"/>
                  <a:ea typeface="Open Sans"/>
                  <a:cs typeface="Open Sans"/>
                  <a:sym typeface="Open Sans"/>
                </a:rPr>
                <a:t>“Membangun dari Desa dan dari Bawah untuk Pertumbuhan Ekonomi, Pemerataan Ekonomi, dan Pemberantasan kemiskinan”, </a:t>
              </a:r>
              <a:r>
                <a:rPr lang="en-US" sz="1600">
                  <a:solidFill>
                    <a:srgbClr val="FFFBEE"/>
                  </a:solidFill>
                  <a:latin typeface="Open Sans"/>
                  <a:ea typeface="Open Sans"/>
                  <a:cs typeface="Open Sans"/>
                  <a:sym typeface="Open Sans"/>
                </a:rPr>
                <a:t>khususnya dalam menghadapi tantangan pengelolaan dan integrasi data yang belum optimal. </a:t>
              </a:r>
              <a:endParaRPr sz="1600">
                <a:solidFill>
                  <a:srgbClr val="FFFBEE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BEE"/>
                  </a:solidFill>
                  <a:latin typeface="Open Sans"/>
                  <a:ea typeface="Open Sans"/>
                  <a:cs typeface="Open Sans"/>
                  <a:sym typeface="Open Sans"/>
                </a:rPr>
                <a:t>Program Desa Cantik selaras dengan salah satu intervensi arah kebijakan pemerintah melalui penguatan tata kelola dan pendampingan desa adaptif dalam upaya pencapaian sasaran prioritas nasional 6.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"/>
          <p:cNvSpPr txBox="1">
            <a:spLocks noGrp="1"/>
          </p:cNvSpPr>
          <p:nvPr>
            <p:ph type="sldNum" idx="12"/>
          </p:nvPr>
        </p:nvSpPr>
        <p:spPr>
          <a:xfrm>
            <a:off x="11777845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9</a:t>
            </a:fld>
            <a:endParaRPr b="1"/>
          </a:p>
        </p:txBody>
      </p:sp>
      <p:sp>
        <p:nvSpPr>
          <p:cNvPr id="776" name="Google Shape;776;p9"/>
          <p:cNvSpPr txBox="1">
            <a:spLocks noGrp="1"/>
          </p:cNvSpPr>
          <p:nvPr>
            <p:ph type="title" idx="4294967295"/>
          </p:nvPr>
        </p:nvSpPr>
        <p:spPr>
          <a:xfrm>
            <a:off x="882502" y="236538"/>
            <a:ext cx="915208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0501"/>
              </a:buClr>
              <a:buSzPts val="3000"/>
              <a:buFont typeface="Raleway"/>
              <a:buNone/>
            </a:pPr>
            <a:r>
              <a:rPr lang="en-US" sz="3000" b="1">
                <a:solidFill>
                  <a:srgbClr val="9A0501"/>
                </a:solidFill>
                <a:latin typeface="Raleway"/>
                <a:ea typeface="Raleway"/>
                <a:cs typeface="Raleway"/>
                <a:sym typeface="Raleway"/>
              </a:rPr>
              <a:t>Peran BPS dalam Penguatan Data Desa</a:t>
            </a:r>
            <a:endParaRPr/>
          </a:p>
        </p:txBody>
      </p:sp>
      <p:sp>
        <p:nvSpPr>
          <p:cNvPr id="777" name="Google Shape;777;p9"/>
          <p:cNvSpPr/>
          <p:nvPr/>
        </p:nvSpPr>
        <p:spPr>
          <a:xfrm>
            <a:off x="2240280" y="1221431"/>
            <a:ext cx="7741920" cy="889161"/>
          </a:xfrm>
          <a:prstGeom prst="roundRect">
            <a:avLst>
              <a:gd name="adj" fmla="val 8909"/>
            </a:avLst>
          </a:prstGeom>
          <a:solidFill>
            <a:srgbClr val="FFD96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17A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9"/>
          <p:cNvSpPr/>
          <p:nvPr/>
        </p:nvSpPr>
        <p:spPr>
          <a:xfrm>
            <a:off x="291952" y="3164081"/>
            <a:ext cx="11473328" cy="933057"/>
          </a:xfrm>
          <a:prstGeom prst="roundRect">
            <a:avLst>
              <a:gd name="adj" fmla="val 8909"/>
            </a:avLst>
          </a:prstGeom>
          <a:noFill/>
          <a:ln w="28575" cap="flat" cmpd="sng">
            <a:solidFill>
              <a:srgbClr val="017A8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17A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9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288" y="3312226"/>
            <a:ext cx="823166" cy="636766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"/>
          <p:cNvSpPr txBox="1"/>
          <p:nvPr/>
        </p:nvSpPr>
        <p:spPr>
          <a:xfrm>
            <a:off x="1444776" y="3183310"/>
            <a:ext cx="4036796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attrocento Sans"/>
              <a:buNone/>
            </a:pPr>
            <a:r>
              <a:rPr lang="en-US" sz="1700" b="0" i="1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BPS bertanggung jawab melakukan</a:t>
            </a:r>
            <a:r>
              <a:rPr lang="en-US" sz="1700" b="1" i="1" u="none" strike="noStrike" cap="none">
                <a:solidFill>
                  <a:srgbClr val="0066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700" b="1" i="1" u="none" strike="noStrike" cap="none">
                <a:solidFill>
                  <a:srgbClr val="017A8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pembinaan terhadap penyelenggaraan statistik sektoral</a:t>
            </a:r>
            <a:endParaRPr sz="1700" b="1" i="1" u="none" strike="noStrike" cap="none">
              <a:solidFill>
                <a:srgbClr val="017A8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9"/>
          <p:cNvSpPr/>
          <p:nvPr/>
        </p:nvSpPr>
        <p:spPr>
          <a:xfrm>
            <a:off x="1270712" y="1409302"/>
            <a:ext cx="10033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A87"/>
              </a:buClr>
              <a:buSzPts val="2400"/>
              <a:buFont typeface="Quattrocento Sans"/>
              <a:buNone/>
            </a:pPr>
            <a:r>
              <a:rPr lang="en-US" sz="2400" b="1" i="0" u="none" strike="noStrike" cap="none">
                <a:solidFill>
                  <a:srgbClr val="017A8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Amanat UU No.16 Tahun 1997 tentang Statistik</a:t>
            </a:r>
            <a:endParaRPr sz="2400" b="0" i="0" u="none" strike="noStrike" cap="none">
              <a:solidFill>
                <a:srgbClr val="017A8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9"/>
          <p:cNvSpPr/>
          <p:nvPr/>
        </p:nvSpPr>
        <p:spPr>
          <a:xfrm>
            <a:off x="6045274" y="4919184"/>
            <a:ext cx="5709345" cy="1608406"/>
          </a:xfrm>
          <a:prstGeom prst="roundRect">
            <a:avLst>
              <a:gd name="adj" fmla="val 9306"/>
            </a:avLst>
          </a:prstGeom>
          <a:solidFill>
            <a:schemeClr val="lt1"/>
          </a:solidFill>
          <a:ln w="12700" cap="flat" cmpd="sng">
            <a:solidFill>
              <a:srgbClr val="017A8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9"/>
          <p:cNvSpPr txBox="1"/>
          <p:nvPr/>
        </p:nvSpPr>
        <p:spPr>
          <a:xfrm>
            <a:off x="6173013" y="5122486"/>
            <a:ext cx="4012688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7A87"/>
              </a:buClr>
              <a:buSzPts val="1800"/>
              <a:buFont typeface="Quattrocento Sans"/>
              <a:buNone/>
            </a:pPr>
            <a:r>
              <a:rPr lang="en-US" sz="1800" b="1" i="0" u="none" strike="noStrike" cap="none">
                <a:solidFill>
                  <a:srgbClr val="017A8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PEMBINAAN DESA/KELURAHAN CINTA STATISTIK (CANTIK)</a:t>
            </a:r>
            <a:endParaRPr sz="1800" b="1" i="0" u="none" strike="noStrike" cap="none">
              <a:solidFill>
                <a:srgbClr val="017A8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9"/>
          <p:cNvSpPr/>
          <p:nvPr/>
        </p:nvSpPr>
        <p:spPr>
          <a:xfrm>
            <a:off x="6129823" y="5692821"/>
            <a:ext cx="4219903" cy="727437"/>
          </a:xfrm>
          <a:prstGeom prst="roundRect">
            <a:avLst>
              <a:gd name="adj" fmla="val 28275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Quattrocento Sans"/>
              <a:buNone/>
            </a:pPr>
            <a:r>
              <a:rPr lang="en-US" sz="1550" b="0" i="1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Membangun engagement pemerintah desa/kelurahan dalam penyediaan Data Desa/Kelurahan</a:t>
            </a:r>
            <a:endParaRPr sz="1550" b="0" i="1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5" name="Google Shape;78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1996" y="5419973"/>
            <a:ext cx="847552" cy="762754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"/>
          <p:cNvSpPr/>
          <p:nvPr/>
        </p:nvSpPr>
        <p:spPr>
          <a:xfrm>
            <a:off x="6384053" y="4275262"/>
            <a:ext cx="5109571" cy="692698"/>
          </a:xfrm>
          <a:prstGeom prst="roundRect">
            <a:avLst>
              <a:gd name="adj" fmla="val 16667"/>
            </a:avLst>
          </a:prstGeom>
          <a:solidFill>
            <a:srgbClr val="9A0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Quattrocento Sans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Upaya Pembinaan Desa/Kelurahan, perbaikan data </a:t>
            </a:r>
            <a:r>
              <a:rPr lang="en-US" sz="1700" b="0" i="1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Bottom Up</a:t>
            </a:r>
            <a:endParaRPr sz="1700" b="0" i="1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9"/>
          <p:cNvSpPr txBox="1"/>
          <p:nvPr/>
        </p:nvSpPr>
        <p:spPr>
          <a:xfrm>
            <a:off x="7373881" y="3294727"/>
            <a:ext cx="41197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A87"/>
              </a:buClr>
              <a:buSzPts val="1800"/>
              <a:buFont typeface="Quattrocento Sans"/>
              <a:buNone/>
            </a:pPr>
            <a:r>
              <a:rPr lang="en-US" sz="1800" b="1" i="0" u="none" strike="noStrike" cap="none">
                <a:solidFill>
                  <a:srgbClr val="017A8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Pembangunan desa menjadi lebih tepat sasaran</a:t>
            </a:r>
            <a:endParaRPr sz="1800" b="1" i="0" u="none" strike="noStrike" cap="none">
              <a:solidFill>
                <a:srgbClr val="017A8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8" name="Google Shape;78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0905" y="3325207"/>
            <a:ext cx="542198" cy="54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"/>
          <p:cNvSpPr/>
          <p:nvPr/>
        </p:nvSpPr>
        <p:spPr>
          <a:xfrm>
            <a:off x="319266" y="4931309"/>
            <a:ext cx="5709349" cy="1608406"/>
          </a:xfrm>
          <a:prstGeom prst="roundRect">
            <a:avLst>
              <a:gd name="adj" fmla="val 9306"/>
            </a:avLst>
          </a:prstGeom>
          <a:solidFill>
            <a:schemeClr val="lt1"/>
          </a:solidFill>
          <a:ln w="12700" cap="flat" cmpd="sng">
            <a:solidFill>
              <a:srgbClr val="017A8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0" name="Google Shape;790;p9"/>
          <p:cNvSpPr txBox="1"/>
          <p:nvPr/>
        </p:nvSpPr>
        <p:spPr>
          <a:xfrm>
            <a:off x="972871" y="5197810"/>
            <a:ext cx="43515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7A87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17A8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SATU DATA DESA INDONESIA</a:t>
            </a:r>
            <a:endParaRPr sz="2000" b="1" i="0" u="none" strike="noStrike" cap="none">
              <a:solidFill>
                <a:srgbClr val="017A8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1" name="Google Shape;791;p9"/>
          <p:cNvSpPr/>
          <p:nvPr/>
        </p:nvSpPr>
        <p:spPr>
          <a:xfrm>
            <a:off x="564177" y="5712105"/>
            <a:ext cx="5181922" cy="651868"/>
          </a:xfrm>
          <a:prstGeom prst="roundRect">
            <a:avLst>
              <a:gd name="adj" fmla="val 25178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Pembinaan Standar Data dan Meta Data secara top down untuk sinergi kebijakan pusat dan daerah</a:t>
            </a:r>
            <a:endParaRPr sz="1600" b="0" i="1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2" name="Google Shape;792;p9"/>
          <p:cNvSpPr/>
          <p:nvPr/>
        </p:nvSpPr>
        <p:spPr>
          <a:xfrm>
            <a:off x="658044" y="4274099"/>
            <a:ext cx="5031792" cy="692698"/>
          </a:xfrm>
          <a:prstGeom prst="roundRect">
            <a:avLst>
              <a:gd name="adj" fmla="val 16667"/>
            </a:avLst>
          </a:prstGeom>
          <a:solidFill>
            <a:srgbClr val="9A0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Quattrocento Sans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Membangun Interoperabilitas Data Desa/kelurahan secara </a:t>
            </a:r>
            <a:r>
              <a:rPr lang="en-US" sz="1700" b="0" i="1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Top Down</a:t>
            </a:r>
            <a:endParaRPr sz="1700" b="0" i="1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793" name="Google Shape;793;p9"/>
          <p:cNvCxnSpPr/>
          <p:nvPr/>
        </p:nvCxnSpPr>
        <p:spPr>
          <a:xfrm>
            <a:off x="10510859" y="5264994"/>
            <a:ext cx="0" cy="1072712"/>
          </a:xfrm>
          <a:prstGeom prst="straightConnector1">
            <a:avLst/>
          </a:prstGeom>
          <a:noFill/>
          <a:ln w="9525" cap="flat" cmpd="sng">
            <a:solidFill>
              <a:srgbClr val="044458"/>
            </a:solidFill>
            <a:prstDash val="lgDashDot"/>
            <a:miter lim="800000"/>
            <a:headEnd type="none" w="sm" len="sm"/>
            <a:tailEnd type="none" w="sm" len="sm"/>
          </a:ln>
        </p:spPr>
      </p:cxnSp>
      <p:cxnSp>
        <p:nvCxnSpPr>
          <p:cNvPr id="794" name="Google Shape;794;p9"/>
          <p:cNvCxnSpPr>
            <a:stCxn id="778" idx="0"/>
            <a:endCxn id="778" idx="2"/>
          </p:cNvCxnSpPr>
          <p:nvPr/>
        </p:nvCxnSpPr>
        <p:spPr>
          <a:xfrm>
            <a:off x="6028616" y="3164081"/>
            <a:ext cx="0" cy="933000"/>
          </a:xfrm>
          <a:prstGeom prst="straightConnector1">
            <a:avLst/>
          </a:prstGeom>
          <a:noFill/>
          <a:ln w="28575" cap="flat" cmpd="sng">
            <a:solidFill>
              <a:srgbClr val="017A8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95" name="Google Shape;795;p9"/>
          <p:cNvGrpSpPr/>
          <p:nvPr/>
        </p:nvGrpSpPr>
        <p:grpSpPr>
          <a:xfrm>
            <a:off x="5936021" y="3359510"/>
            <a:ext cx="350437" cy="542198"/>
            <a:chOff x="5384991" y="1695514"/>
            <a:chExt cx="389983" cy="975456"/>
          </a:xfrm>
        </p:grpSpPr>
        <p:sp>
          <p:nvSpPr>
            <p:cNvPr id="796" name="Google Shape;796;p9"/>
            <p:cNvSpPr/>
            <p:nvPr/>
          </p:nvSpPr>
          <p:spPr>
            <a:xfrm rot="5400000">
              <a:off x="5044066" y="2036439"/>
              <a:ext cx="975456" cy="293606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9"/>
            <p:cNvSpPr/>
            <p:nvPr/>
          </p:nvSpPr>
          <p:spPr>
            <a:xfrm rot="5400000">
              <a:off x="5140443" y="2036439"/>
              <a:ext cx="975456" cy="293606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8" name="Google Shape;798;p9"/>
          <p:cNvSpPr/>
          <p:nvPr/>
        </p:nvSpPr>
        <p:spPr>
          <a:xfrm>
            <a:off x="2095303" y="2640958"/>
            <a:ext cx="2579986" cy="373221"/>
          </a:xfrm>
          <a:prstGeom prst="roundRect">
            <a:avLst>
              <a:gd name="adj" fmla="val 16667"/>
            </a:avLst>
          </a:prstGeom>
          <a:solidFill>
            <a:srgbClr val="9A0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Tugas</a:t>
            </a: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9" name="Google Shape;799;p9"/>
          <p:cNvSpPr/>
          <p:nvPr/>
        </p:nvSpPr>
        <p:spPr>
          <a:xfrm>
            <a:off x="7828484" y="2708862"/>
            <a:ext cx="2579986" cy="373221"/>
          </a:xfrm>
          <a:prstGeom prst="roundRect">
            <a:avLst>
              <a:gd name="adj" fmla="val 16667"/>
            </a:avLst>
          </a:prstGeom>
          <a:solidFill>
            <a:srgbClr val="9A05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Tujuan</a:t>
            </a: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0" name="Google Shape;800;p9"/>
          <p:cNvSpPr/>
          <p:nvPr/>
        </p:nvSpPr>
        <p:spPr>
          <a:xfrm rot="10800000" flipH="1">
            <a:off x="2240280" y="2194290"/>
            <a:ext cx="2290033" cy="289473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1" name="Google Shape;801;p9"/>
          <p:cNvSpPr/>
          <p:nvPr/>
        </p:nvSpPr>
        <p:spPr>
          <a:xfrm rot="10800000" flipH="1">
            <a:off x="7973461" y="2288745"/>
            <a:ext cx="1978259" cy="289471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 SE2026">
  <a:themeElements>
    <a:clrScheme name="SE2026">
      <a:dk1>
        <a:srgbClr val="000000"/>
      </a:dk1>
      <a:lt1>
        <a:srgbClr val="FFFFFF"/>
      </a:lt1>
      <a:dk2>
        <a:srgbClr val="231F20"/>
      </a:dk2>
      <a:lt2>
        <a:srgbClr val="FFFBEE"/>
      </a:lt2>
      <a:accent1>
        <a:srgbClr val="9A0501"/>
      </a:accent1>
      <a:accent2>
        <a:srgbClr val="C45824"/>
      </a:accent2>
      <a:accent3>
        <a:srgbClr val="F79039"/>
      </a:accent3>
      <a:accent4>
        <a:srgbClr val="FEBD26"/>
      </a:accent4>
      <a:accent5>
        <a:srgbClr val="2892C6"/>
      </a:accent5>
      <a:accent6>
        <a:srgbClr val="73B2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1086</Words>
  <Application>Microsoft Office PowerPoint</Application>
  <PresentationFormat>Custom</PresentationFormat>
  <Paragraphs>184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Avenir</vt:lpstr>
      <vt:lpstr>Montserrat</vt:lpstr>
      <vt:lpstr>Poppins</vt:lpstr>
      <vt:lpstr>Open Sans</vt:lpstr>
      <vt:lpstr>Arial Black</vt:lpstr>
      <vt:lpstr>Arial</vt:lpstr>
      <vt:lpstr>Libre Franklin</vt:lpstr>
      <vt:lpstr>Oswald SemiBold</vt:lpstr>
      <vt:lpstr>Century Gothic</vt:lpstr>
      <vt:lpstr>Calibri</vt:lpstr>
      <vt:lpstr>Poppins Light</vt:lpstr>
      <vt:lpstr>Raleway</vt:lpstr>
      <vt:lpstr>Libre Franklin Medium</vt:lpstr>
      <vt:lpstr>Quattrocento Sans</vt:lpstr>
      <vt:lpstr>Franklin Gothic</vt:lpstr>
      <vt:lpstr>Arial Narrow</vt:lpstr>
      <vt:lpstr>EB Garamond</vt:lpstr>
      <vt:lpstr>Template SE2026</vt:lpstr>
      <vt:lpstr>PowerPoint Presentation</vt:lpstr>
      <vt:lpstr>Kerangka Paparan</vt:lpstr>
      <vt:lpstr>PowerPoint Presentation</vt:lpstr>
      <vt:lpstr>Latar Belakang (1)</vt:lpstr>
      <vt:lpstr>Latar Belakang (2)</vt:lpstr>
      <vt:lpstr>Tujuan Program Desa Cantik</vt:lpstr>
      <vt:lpstr>Output Pembinaan Desa Cantik</vt:lpstr>
      <vt:lpstr>Dampak Pembinaan Desa Cantik</vt:lpstr>
      <vt:lpstr>Peran BPS dalam Penguatan Data Desa</vt:lpstr>
      <vt:lpstr>PowerPoint Presentation</vt:lpstr>
      <vt:lpstr>Penyelenggaraan Desa Cantik</vt:lpstr>
      <vt:lpstr>Tata Kelola Desa Cantik</vt:lpstr>
      <vt:lpstr>PowerPoint Presentation</vt:lpstr>
      <vt:lpstr>Skema Pembinaan Dan Pendampingan Desa Cantik (1)</vt:lpstr>
      <vt:lpstr>PowerPoint Presentation</vt:lpstr>
      <vt:lpstr>Kurikulum Desa Cantik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UKKBPS</dc:creator>
  <cp:lastModifiedBy>Sulistyo Hadi</cp:lastModifiedBy>
  <cp:revision>2</cp:revision>
  <dcterms:created xsi:type="dcterms:W3CDTF">2018-04-12T01:39:31Z</dcterms:created>
  <dcterms:modified xsi:type="dcterms:W3CDTF">2025-10-01T07:19:54Z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0x010100751B5E054EDD4E49921E9E8D61F339BF</vt:lpwstr>
  </property>
</Properties>
</file>